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12"/>
  </p:notesMasterIdLst>
  <p:handoutMasterIdLst>
    <p:handoutMasterId r:id="rId13"/>
  </p:handoutMasterIdLst>
  <p:sldIdLst>
    <p:sldId id="257" r:id="rId3"/>
    <p:sldId id="326" r:id="rId4"/>
    <p:sldId id="336" r:id="rId5"/>
    <p:sldId id="334" r:id="rId6"/>
    <p:sldId id="335" r:id="rId7"/>
    <p:sldId id="338" r:id="rId8"/>
    <p:sldId id="339" r:id="rId9"/>
    <p:sldId id="329" r:id="rId10"/>
    <p:sldId id="332"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32" autoAdjust="0"/>
    <p:restoredTop sz="94937" autoAdjust="0"/>
  </p:normalViewPr>
  <p:slideViewPr>
    <p:cSldViewPr>
      <p:cViewPr varScale="1">
        <p:scale>
          <a:sx n="110" d="100"/>
          <a:sy n="110" d="100"/>
        </p:scale>
        <p:origin x="1704"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1" d="100"/>
          <a:sy n="81" d="100"/>
        </p:scale>
        <p:origin x="-2088"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handoutMaster" Target="handoutMasters/handout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A721B00-6FC2-41C5-8CC8-B9EEA04C504C}" type="datetimeFigureOut">
              <a:rPr lang="en-US" smtClean="0"/>
              <a:pPr/>
              <a:t>8/12/2019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3498FED-E309-4234-8533-7FE78C077757}" type="slidenum">
              <a:rPr lang="en-US" smtClean="0"/>
              <a:pPr/>
              <a:t>‹#›</a:t>
            </a:fld>
            <a:endParaRPr lang="en-US"/>
          </a:p>
        </p:txBody>
      </p:sp>
    </p:spTree>
    <p:extLst>
      <p:ext uri="{BB962C8B-B14F-4D97-AF65-F5344CB8AC3E}">
        <p14:creationId xmlns:p14="http://schemas.microsoft.com/office/powerpoint/2010/main" val="1540552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64F934-0B1F-4A2D-B327-660F7F58F120}" type="datetimeFigureOut">
              <a:rPr lang="en-US" smtClean="0"/>
              <a:pPr/>
              <a:t>8/12/2019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4592BD-A84E-44A3-8DF7-E6ED0C1DA784}" type="slidenum">
              <a:rPr lang="en-US" smtClean="0"/>
              <a:pPr/>
              <a:t>‹#›</a:t>
            </a:fld>
            <a:endParaRPr lang="en-US"/>
          </a:p>
        </p:txBody>
      </p:sp>
    </p:spTree>
    <p:extLst>
      <p:ext uri="{BB962C8B-B14F-4D97-AF65-F5344CB8AC3E}">
        <p14:creationId xmlns:p14="http://schemas.microsoft.com/office/powerpoint/2010/main" val="26458570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EA1E483-5E71-4AF0-965B-4BC4928C1325}" type="slidenum">
              <a:rPr lang="en-US" smtClean="0"/>
              <a:pPr/>
              <a:t>1</a:t>
            </a:fld>
            <a:endParaRPr lang="en-US"/>
          </a:p>
        </p:txBody>
      </p:sp>
    </p:spTree>
    <p:extLst>
      <p:ext uri="{BB962C8B-B14F-4D97-AF65-F5344CB8AC3E}">
        <p14:creationId xmlns:p14="http://schemas.microsoft.com/office/powerpoint/2010/main" val="1129823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04592BD-A84E-44A3-8DF7-E6ED0C1DA784}" type="slidenum">
              <a:rPr lang="en-US" smtClean="0"/>
              <a:pPr/>
              <a:t>2</a:t>
            </a:fld>
            <a:endParaRPr lang="en-US" dirty="0"/>
          </a:p>
        </p:txBody>
      </p:sp>
    </p:spTree>
    <p:extLst>
      <p:ext uri="{BB962C8B-B14F-4D97-AF65-F5344CB8AC3E}">
        <p14:creationId xmlns:p14="http://schemas.microsoft.com/office/powerpoint/2010/main" val="410992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4DC1F84-7581-4971-B310-0851BC26B68C}" type="slidenum">
              <a:rPr lang="ko-KR" altLang="en-US" smtClean="0"/>
              <a:pPr/>
              <a:t>3</a:t>
            </a:fld>
            <a:endParaRPr lang="en-US" altLang="ko-KR"/>
          </a:p>
        </p:txBody>
      </p:sp>
    </p:spTree>
    <p:extLst>
      <p:ext uri="{BB962C8B-B14F-4D97-AF65-F5344CB8AC3E}">
        <p14:creationId xmlns:p14="http://schemas.microsoft.com/office/powerpoint/2010/main" val="36578488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4DC1F84-7581-4971-B310-0851BC26B68C}" type="slidenum">
              <a:rPr lang="ko-KR" altLang="en-US" smtClean="0"/>
              <a:pPr/>
              <a:t>4</a:t>
            </a:fld>
            <a:endParaRPr lang="en-US" altLang="ko-KR"/>
          </a:p>
        </p:txBody>
      </p:sp>
    </p:spTree>
    <p:extLst>
      <p:ext uri="{BB962C8B-B14F-4D97-AF65-F5344CB8AC3E}">
        <p14:creationId xmlns:p14="http://schemas.microsoft.com/office/powerpoint/2010/main" val="99579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4DC1F84-7581-4971-B310-0851BC26B68C}" type="slidenum">
              <a:rPr lang="ko-KR" altLang="en-US" smtClean="0"/>
              <a:pPr/>
              <a:t>8</a:t>
            </a:fld>
            <a:endParaRPr lang="en-US" altLang="ko-KR"/>
          </a:p>
        </p:txBody>
      </p:sp>
    </p:spTree>
    <p:extLst>
      <p:ext uri="{BB962C8B-B14F-4D97-AF65-F5344CB8AC3E}">
        <p14:creationId xmlns:p14="http://schemas.microsoft.com/office/powerpoint/2010/main" val="858757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4DC1F84-7581-4971-B310-0851BC26B68C}" type="slidenum">
              <a:rPr lang="ko-KR" altLang="en-US" smtClean="0"/>
              <a:pPr/>
              <a:t>9</a:t>
            </a:fld>
            <a:endParaRPr lang="en-US" altLang="ko-KR"/>
          </a:p>
        </p:txBody>
      </p:sp>
    </p:spTree>
    <p:extLst>
      <p:ext uri="{BB962C8B-B14F-4D97-AF65-F5344CB8AC3E}">
        <p14:creationId xmlns:p14="http://schemas.microsoft.com/office/powerpoint/2010/main" val="1881660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5" name="Rectangle 4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p:cNvGrpSpPr/>
          <p:nvPr userDrawn="1"/>
        </p:nvGrpSpPr>
        <p:grpSpPr>
          <a:xfrm>
            <a:off x="0" y="2267858"/>
            <a:ext cx="4191000" cy="4590144"/>
            <a:chOff x="-1" y="1600199"/>
            <a:chExt cx="4501019" cy="5257801"/>
          </a:xfrm>
        </p:grpSpPr>
        <p:sp>
          <p:nvSpPr>
            <p:cNvPr id="39" name="Freeform 7"/>
            <p:cNvSpPr>
              <a:spLocks/>
            </p:cNvSpPr>
            <p:nvPr userDrawn="1"/>
          </p:nvSpPr>
          <p:spPr bwMode="auto">
            <a:xfrm>
              <a:off x="-1" y="1600199"/>
              <a:ext cx="4127498" cy="2514600"/>
            </a:xfrm>
            <a:custGeom>
              <a:avLst/>
              <a:gdLst/>
              <a:ahLst/>
              <a:cxnLst>
                <a:cxn ang="0">
                  <a:pos x="0" y="0"/>
                </a:cxn>
                <a:cxn ang="0">
                  <a:pos x="124" y="18"/>
                </a:cxn>
                <a:cxn ang="0">
                  <a:pos x="246" y="40"/>
                </a:cxn>
                <a:cxn ang="0">
                  <a:pos x="365" y="64"/>
                </a:cxn>
                <a:cxn ang="0">
                  <a:pos x="596" y="127"/>
                </a:cxn>
                <a:cxn ang="0">
                  <a:pos x="815" y="200"/>
                </a:cxn>
                <a:cxn ang="0">
                  <a:pos x="1025" y="286"/>
                </a:cxn>
                <a:cxn ang="0">
                  <a:pos x="1223" y="380"/>
                </a:cxn>
                <a:cxn ang="0">
                  <a:pos x="1411" y="482"/>
                </a:cxn>
                <a:cxn ang="0">
                  <a:pos x="1588" y="591"/>
                </a:cxn>
                <a:cxn ang="0">
                  <a:pos x="1753" y="707"/>
                </a:cxn>
                <a:cxn ang="0">
                  <a:pos x="1907" y="824"/>
                </a:cxn>
                <a:cxn ang="0">
                  <a:pos x="2047" y="946"/>
                </a:cxn>
                <a:cxn ang="0">
                  <a:pos x="2177" y="1066"/>
                </a:cxn>
                <a:cxn ang="0">
                  <a:pos x="2293" y="1189"/>
                </a:cxn>
                <a:cxn ang="0">
                  <a:pos x="2397" y="1308"/>
                </a:cxn>
                <a:cxn ang="0">
                  <a:pos x="2488" y="1423"/>
                </a:cxn>
                <a:cxn ang="0">
                  <a:pos x="2565" y="1534"/>
                </a:cxn>
                <a:cxn ang="0">
                  <a:pos x="2600" y="1587"/>
                </a:cxn>
                <a:cxn ang="0">
                  <a:pos x="2535" y="1522"/>
                </a:cxn>
                <a:cxn ang="0">
                  <a:pos x="2455" y="1451"/>
                </a:cxn>
                <a:cxn ang="0">
                  <a:pos x="2359" y="1375"/>
                </a:cxn>
                <a:cxn ang="0">
                  <a:pos x="2247" y="1294"/>
                </a:cxn>
                <a:cxn ang="0">
                  <a:pos x="2119" y="1215"/>
                </a:cxn>
                <a:cxn ang="0">
                  <a:pos x="1981" y="1134"/>
                </a:cxn>
                <a:cxn ang="0">
                  <a:pos x="1827" y="1058"/>
                </a:cxn>
                <a:cxn ang="0">
                  <a:pos x="1662" y="986"/>
                </a:cxn>
                <a:cxn ang="0">
                  <a:pos x="1486" y="921"/>
                </a:cxn>
                <a:cxn ang="0">
                  <a:pos x="1299" y="865"/>
                </a:cxn>
                <a:cxn ang="0">
                  <a:pos x="1103" y="819"/>
                </a:cxn>
                <a:cxn ang="0">
                  <a:pos x="896" y="787"/>
                </a:cxn>
                <a:cxn ang="0">
                  <a:pos x="791" y="776"/>
                </a:cxn>
                <a:cxn ang="0">
                  <a:pos x="683" y="769"/>
                </a:cxn>
                <a:cxn ang="0">
                  <a:pos x="573" y="768"/>
                </a:cxn>
                <a:cxn ang="0">
                  <a:pos x="462" y="769"/>
                </a:cxn>
                <a:cxn ang="0">
                  <a:pos x="348" y="776"/>
                </a:cxn>
                <a:cxn ang="0">
                  <a:pos x="234" y="787"/>
                </a:cxn>
                <a:cxn ang="0">
                  <a:pos x="117" y="806"/>
                </a:cxn>
                <a:cxn ang="0">
                  <a:pos x="0" y="827"/>
                </a:cxn>
                <a:cxn ang="0">
                  <a:pos x="0" y="0"/>
                </a:cxn>
              </a:cxnLst>
              <a:rect l="0" t="0" r="r" b="b"/>
              <a:pathLst>
                <a:path w="2600" h="1587">
                  <a:moveTo>
                    <a:pt x="0" y="0"/>
                  </a:moveTo>
                  <a:lnTo>
                    <a:pt x="0" y="0"/>
                  </a:lnTo>
                  <a:lnTo>
                    <a:pt x="63" y="8"/>
                  </a:lnTo>
                  <a:lnTo>
                    <a:pt x="124" y="18"/>
                  </a:lnTo>
                  <a:lnTo>
                    <a:pt x="185" y="28"/>
                  </a:lnTo>
                  <a:lnTo>
                    <a:pt x="246" y="40"/>
                  </a:lnTo>
                  <a:lnTo>
                    <a:pt x="305" y="53"/>
                  </a:lnTo>
                  <a:lnTo>
                    <a:pt x="365" y="64"/>
                  </a:lnTo>
                  <a:lnTo>
                    <a:pt x="480" y="94"/>
                  </a:lnTo>
                  <a:lnTo>
                    <a:pt x="596" y="127"/>
                  </a:lnTo>
                  <a:lnTo>
                    <a:pt x="706" y="162"/>
                  </a:lnTo>
                  <a:lnTo>
                    <a:pt x="815" y="200"/>
                  </a:lnTo>
                  <a:lnTo>
                    <a:pt x="921" y="241"/>
                  </a:lnTo>
                  <a:lnTo>
                    <a:pt x="1025" y="286"/>
                  </a:lnTo>
                  <a:lnTo>
                    <a:pt x="1126" y="330"/>
                  </a:lnTo>
                  <a:lnTo>
                    <a:pt x="1223" y="380"/>
                  </a:lnTo>
                  <a:lnTo>
                    <a:pt x="1319" y="429"/>
                  </a:lnTo>
                  <a:lnTo>
                    <a:pt x="1411" y="482"/>
                  </a:lnTo>
                  <a:lnTo>
                    <a:pt x="1502" y="537"/>
                  </a:lnTo>
                  <a:lnTo>
                    <a:pt x="1588" y="591"/>
                  </a:lnTo>
                  <a:lnTo>
                    <a:pt x="1672" y="649"/>
                  </a:lnTo>
                  <a:lnTo>
                    <a:pt x="1753" y="707"/>
                  </a:lnTo>
                  <a:lnTo>
                    <a:pt x="1831" y="764"/>
                  </a:lnTo>
                  <a:lnTo>
                    <a:pt x="1907" y="824"/>
                  </a:lnTo>
                  <a:lnTo>
                    <a:pt x="1979" y="885"/>
                  </a:lnTo>
                  <a:lnTo>
                    <a:pt x="2047" y="946"/>
                  </a:lnTo>
                  <a:lnTo>
                    <a:pt x="2113" y="1005"/>
                  </a:lnTo>
                  <a:lnTo>
                    <a:pt x="2177" y="1066"/>
                  </a:lnTo>
                  <a:lnTo>
                    <a:pt x="2237" y="1128"/>
                  </a:lnTo>
                  <a:lnTo>
                    <a:pt x="2293" y="1189"/>
                  </a:lnTo>
                  <a:lnTo>
                    <a:pt x="2347" y="1248"/>
                  </a:lnTo>
                  <a:lnTo>
                    <a:pt x="2397" y="1308"/>
                  </a:lnTo>
                  <a:lnTo>
                    <a:pt x="2445" y="1365"/>
                  </a:lnTo>
                  <a:lnTo>
                    <a:pt x="2488" y="1423"/>
                  </a:lnTo>
                  <a:lnTo>
                    <a:pt x="2529" y="1479"/>
                  </a:lnTo>
                  <a:lnTo>
                    <a:pt x="2565" y="1534"/>
                  </a:lnTo>
                  <a:lnTo>
                    <a:pt x="2600" y="1587"/>
                  </a:lnTo>
                  <a:lnTo>
                    <a:pt x="2600" y="1587"/>
                  </a:lnTo>
                  <a:lnTo>
                    <a:pt x="2570" y="1555"/>
                  </a:lnTo>
                  <a:lnTo>
                    <a:pt x="2535" y="1522"/>
                  </a:lnTo>
                  <a:lnTo>
                    <a:pt x="2497" y="1487"/>
                  </a:lnTo>
                  <a:lnTo>
                    <a:pt x="2455" y="1451"/>
                  </a:lnTo>
                  <a:lnTo>
                    <a:pt x="2408" y="1413"/>
                  </a:lnTo>
                  <a:lnTo>
                    <a:pt x="2359" y="1375"/>
                  </a:lnTo>
                  <a:lnTo>
                    <a:pt x="2304" y="1336"/>
                  </a:lnTo>
                  <a:lnTo>
                    <a:pt x="2247" y="1294"/>
                  </a:lnTo>
                  <a:lnTo>
                    <a:pt x="2185" y="1255"/>
                  </a:lnTo>
                  <a:lnTo>
                    <a:pt x="2119" y="1215"/>
                  </a:lnTo>
                  <a:lnTo>
                    <a:pt x="2052" y="1174"/>
                  </a:lnTo>
                  <a:lnTo>
                    <a:pt x="1981" y="1134"/>
                  </a:lnTo>
                  <a:lnTo>
                    <a:pt x="1905" y="1096"/>
                  </a:lnTo>
                  <a:lnTo>
                    <a:pt x="1827" y="1058"/>
                  </a:lnTo>
                  <a:lnTo>
                    <a:pt x="1746" y="1020"/>
                  </a:lnTo>
                  <a:lnTo>
                    <a:pt x="1662" y="986"/>
                  </a:lnTo>
                  <a:lnTo>
                    <a:pt x="1576" y="953"/>
                  </a:lnTo>
                  <a:lnTo>
                    <a:pt x="1486" y="921"/>
                  </a:lnTo>
                  <a:lnTo>
                    <a:pt x="1393" y="891"/>
                  </a:lnTo>
                  <a:lnTo>
                    <a:pt x="1299" y="865"/>
                  </a:lnTo>
                  <a:lnTo>
                    <a:pt x="1202" y="840"/>
                  </a:lnTo>
                  <a:lnTo>
                    <a:pt x="1103" y="819"/>
                  </a:lnTo>
                  <a:lnTo>
                    <a:pt x="1000" y="801"/>
                  </a:lnTo>
                  <a:lnTo>
                    <a:pt x="896" y="787"/>
                  </a:lnTo>
                  <a:lnTo>
                    <a:pt x="843" y="781"/>
                  </a:lnTo>
                  <a:lnTo>
                    <a:pt x="791" y="776"/>
                  </a:lnTo>
                  <a:lnTo>
                    <a:pt x="738" y="773"/>
                  </a:lnTo>
                  <a:lnTo>
                    <a:pt x="683" y="769"/>
                  </a:lnTo>
                  <a:lnTo>
                    <a:pt x="629" y="768"/>
                  </a:lnTo>
                  <a:lnTo>
                    <a:pt x="573" y="768"/>
                  </a:lnTo>
                  <a:lnTo>
                    <a:pt x="518" y="768"/>
                  </a:lnTo>
                  <a:lnTo>
                    <a:pt x="462" y="769"/>
                  </a:lnTo>
                  <a:lnTo>
                    <a:pt x="406" y="773"/>
                  </a:lnTo>
                  <a:lnTo>
                    <a:pt x="348" y="776"/>
                  </a:lnTo>
                  <a:lnTo>
                    <a:pt x="292" y="781"/>
                  </a:lnTo>
                  <a:lnTo>
                    <a:pt x="234" y="787"/>
                  </a:lnTo>
                  <a:lnTo>
                    <a:pt x="177" y="796"/>
                  </a:lnTo>
                  <a:lnTo>
                    <a:pt x="117" y="806"/>
                  </a:lnTo>
                  <a:lnTo>
                    <a:pt x="59" y="816"/>
                  </a:lnTo>
                  <a:lnTo>
                    <a:pt x="0" y="827"/>
                  </a:lnTo>
                  <a:lnTo>
                    <a:pt x="0" y="0"/>
                  </a:lnTo>
                  <a:lnTo>
                    <a:pt x="0" y="0"/>
                  </a:lnTo>
                  <a:close/>
                </a:path>
              </a:pathLst>
            </a:custGeom>
            <a:solidFill>
              <a:schemeClr val="accent2">
                <a:lumMod val="20000"/>
                <a:lumOff val="8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8"/>
            <p:cNvSpPr>
              <a:spLocks/>
            </p:cNvSpPr>
            <p:nvPr userDrawn="1"/>
          </p:nvSpPr>
          <p:spPr bwMode="auto">
            <a:xfrm>
              <a:off x="-1" y="3581398"/>
              <a:ext cx="1600200" cy="3276599"/>
            </a:xfrm>
            <a:custGeom>
              <a:avLst/>
              <a:gdLst/>
              <a:ahLst/>
              <a:cxnLst>
                <a:cxn ang="0">
                  <a:pos x="0" y="776"/>
                </a:cxn>
                <a:cxn ang="0">
                  <a:pos x="0" y="776"/>
                </a:cxn>
                <a:cxn ang="0">
                  <a:pos x="38" y="703"/>
                </a:cxn>
                <a:cxn ang="0">
                  <a:pos x="78" y="634"/>
                </a:cxn>
                <a:cxn ang="0">
                  <a:pos x="119" y="566"/>
                </a:cxn>
                <a:cxn ang="0">
                  <a:pos x="162" y="502"/>
                </a:cxn>
                <a:cxn ang="0">
                  <a:pos x="208" y="441"/>
                </a:cxn>
                <a:cxn ang="0">
                  <a:pos x="256" y="381"/>
                </a:cxn>
                <a:cxn ang="0">
                  <a:pos x="305" y="327"/>
                </a:cxn>
                <a:cxn ang="0">
                  <a:pos x="330" y="300"/>
                </a:cxn>
                <a:cxn ang="0">
                  <a:pos x="357" y="274"/>
                </a:cxn>
                <a:cxn ang="0">
                  <a:pos x="385" y="249"/>
                </a:cxn>
                <a:cxn ang="0">
                  <a:pos x="411" y="226"/>
                </a:cxn>
                <a:cxn ang="0">
                  <a:pos x="439" y="203"/>
                </a:cxn>
                <a:cxn ang="0">
                  <a:pos x="469" y="182"/>
                </a:cxn>
                <a:cxn ang="0">
                  <a:pos x="497" y="160"/>
                </a:cxn>
                <a:cxn ang="0">
                  <a:pos x="527" y="140"/>
                </a:cxn>
                <a:cxn ang="0">
                  <a:pos x="558" y="122"/>
                </a:cxn>
                <a:cxn ang="0">
                  <a:pos x="588" y="104"/>
                </a:cxn>
                <a:cxn ang="0">
                  <a:pos x="619" y="87"/>
                </a:cxn>
                <a:cxn ang="0">
                  <a:pos x="652" y="71"/>
                </a:cxn>
                <a:cxn ang="0">
                  <a:pos x="685" y="56"/>
                </a:cxn>
                <a:cxn ang="0">
                  <a:pos x="718" y="43"/>
                </a:cxn>
                <a:cxn ang="0">
                  <a:pos x="751" y="31"/>
                </a:cxn>
                <a:cxn ang="0">
                  <a:pos x="786" y="20"/>
                </a:cxn>
                <a:cxn ang="0">
                  <a:pos x="822" y="10"/>
                </a:cxn>
                <a:cxn ang="0">
                  <a:pos x="857" y="0"/>
                </a:cxn>
                <a:cxn ang="0">
                  <a:pos x="857" y="0"/>
                </a:cxn>
                <a:cxn ang="0">
                  <a:pos x="806" y="46"/>
                </a:cxn>
                <a:cxn ang="0">
                  <a:pos x="754" y="94"/>
                </a:cxn>
                <a:cxn ang="0">
                  <a:pos x="706" y="144"/>
                </a:cxn>
                <a:cxn ang="0">
                  <a:pos x="660" y="196"/>
                </a:cxn>
                <a:cxn ang="0">
                  <a:pos x="617" y="249"/>
                </a:cxn>
                <a:cxn ang="0">
                  <a:pos x="576" y="304"/>
                </a:cxn>
                <a:cxn ang="0">
                  <a:pos x="536" y="362"/>
                </a:cxn>
                <a:cxn ang="0">
                  <a:pos x="498" y="419"/>
                </a:cxn>
                <a:cxn ang="0">
                  <a:pos x="462" y="479"/>
                </a:cxn>
                <a:cxn ang="0">
                  <a:pos x="429" y="538"/>
                </a:cxn>
                <a:cxn ang="0">
                  <a:pos x="398" y="601"/>
                </a:cxn>
                <a:cxn ang="0">
                  <a:pos x="368" y="664"/>
                </a:cxn>
                <a:cxn ang="0">
                  <a:pos x="340" y="728"/>
                </a:cxn>
                <a:cxn ang="0">
                  <a:pos x="315" y="792"/>
                </a:cxn>
                <a:cxn ang="0">
                  <a:pos x="291" y="858"/>
                </a:cxn>
                <a:cxn ang="0">
                  <a:pos x="269" y="925"/>
                </a:cxn>
                <a:cxn ang="0">
                  <a:pos x="249" y="992"/>
                </a:cxn>
                <a:cxn ang="0">
                  <a:pos x="229" y="1060"/>
                </a:cxn>
                <a:cxn ang="0">
                  <a:pos x="213" y="1128"/>
                </a:cxn>
                <a:cxn ang="0">
                  <a:pos x="198" y="1197"/>
                </a:cxn>
                <a:cxn ang="0">
                  <a:pos x="185" y="1266"/>
                </a:cxn>
                <a:cxn ang="0">
                  <a:pos x="173" y="1336"/>
                </a:cxn>
                <a:cxn ang="0">
                  <a:pos x="162" y="1405"/>
                </a:cxn>
                <a:cxn ang="0">
                  <a:pos x="154" y="1474"/>
                </a:cxn>
                <a:cxn ang="0">
                  <a:pos x="147" y="1544"/>
                </a:cxn>
                <a:cxn ang="0">
                  <a:pos x="140" y="1613"/>
                </a:cxn>
                <a:cxn ang="0">
                  <a:pos x="137" y="1682"/>
                </a:cxn>
                <a:cxn ang="0">
                  <a:pos x="134" y="1752"/>
                </a:cxn>
                <a:cxn ang="0">
                  <a:pos x="132" y="1821"/>
                </a:cxn>
                <a:cxn ang="0">
                  <a:pos x="132" y="1889"/>
                </a:cxn>
                <a:cxn ang="0">
                  <a:pos x="134" y="1956"/>
                </a:cxn>
                <a:cxn ang="0">
                  <a:pos x="135" y="2024"/>
                </a:cxn>
                <a:cxn ang="0">
                  <a:pos x="0" y="2024"/>
                </a:cxn>
                <a:cxn ang="0">
                  <a:pos x="0" y="776"/>
                </a:cxn>
                <a:cxn ang="0">
                  <a:pos x="0" y="776"/>
                </a:cxn>
              </a:cxnLst>
              <a:rect l="0" t="0" r="r" b="b"/>
              <a:pathLst>
                <a:path w="857" h="2024">
                  <a:moveTo>
                    <a:pt x="0" y="776"/>
                  </a:moveTo>
                  <a:lnTo>
                    <a:pt x="0" y="776"/>
                  </a:lnTo>
                  <a:lnTo>
                    <a:pt x="38" y="703"/>
                  </a:lnTo>
                  <a:lnTo>
                    <a:pt x="78" y="634"/>
                  </a:lnTo>
                  <a:lnTo>
                    <a:pt x="119" y="566"/>
                  </a:lnTo>
                  <a:lnTo>
                    <a:pt x="162" y="502"/>
                  </a:lnTo>
                  <a:lnTo>
                    <a:pt x="208" y="441"/>
                  </a:lnTo>
                  <a:lnTo>
                    <a:pt x="256" y="381"/>
                  </a:lnTo>
                  <a:lnTo>
                    <a:pt x="305" y="327"/>
                  </a:lnTo>
                  <a:lnTo>
                    <a:pt x="330" y="300"/>
                  </a:lnTo>
                  <a:lnTo>
                    <a:pt x="357" y="274"/>
                  </a:lnTo>
                  <a:lnTo>
                    <a:pt x="385" y="249"/>
                  </a:lnTo>
                  <a:lnTo>
                    <a:pt x="411" y="226"/>
                  </a:lnTo>
                  <a:lnTo>
                    <a:pt x="439" y="203"/>
                  </a:lnTo>
                  <a:lnTo>
                    <a:pt x="469" y="182"/>
                  </a:lnTo>
                  <a:lnTo>
                    <a:pt x="497" y="160"/>
                  </a:lnTo>
                  <a:lnTo>
                    <a:pt x="527" y="140"/>
                  </a:lnTo>
                  <a:lnTo>
                    <a:pt x="558" y="122"/>
                  </a:lnTo>
                  <a:lnTo>
                    <a:pt x="588" y="104"/>
                  </a:lnTo>
                  <a:lnTo>
                    <a:pt x="619" y="87"/>
                  </a:lnTo>
                  <a:lnTo>
                    <a:pt x="652" y="71"/>
                  </a:lnTo>
                  <a:lnTo>
                    <a:pt x="685" y="56"/>
                  </a:lnTo>
                  <a:lnTo>
                    <a:pt x="718" y="43"/>
                  </a:lnTo>
                  <a:lnTo>
                    <a:pt x="751" y="31"/>
                  </a:lnTo>
                  <a:lnTo>
                    <a:pt x="786" y="20"/>
                  </a:lnTo>
                  <a:lnTo>
                    <a:pt x="822" y="10"/>
                  </a:lnTo>
                  <a:lnTo>
                    <a:pt x="857" y="0"/>
                  </a:lnTo>
                  <a:lnTo>
                    <a:pt x="857" y="0"/>
                  </a:lnTo>
                  <a:lnTo>
                    <a:pt x="806" y="46"/>
                  </a:lnTo>
                  <a:lnTo>
                    <a:pt x="754" y="94"/>
                  </a:lnTo>
                  <a:lnTo>
                    <a:pt x="706" y="144"/>
                  </a:lnTo>
                  <a:lnTo>
                    <a:pt x="660" y="196"/>
                  </a:lnTo>
                  <a:lnTo>
                    <a:pt x="617" y="249"/>
                  </a:lnTo>
                  <a:lnTo>
                    <a:pt x="576" y="304"/>
                  </a:lnTo>
                  <a:lnTo>
                    <a:pt x="536" y="362"/>
                  </a:lnTo>
                  <a:lnTo>
                    <a:pt x="498" y="419"/>
                  </a:lnTo>
                  <a:lnTo>
                    <a:pt x="462" y="479"/>
                  </a:lnTo>
                  <a:lnTo>
                    <a:pt x="429" y="538"/>
                  </a:lnTo>
                  <a:lnTo>
                    <a:pt x="398" y="601"/>
                  </a:lnTo>
                  <a:lnTo>
                    <a:pt x="368" y="664"/>
                  </a:lnTo>
                  <a:lnTo>
                    <a:pt x="340" y="728"/>
                  </a:lnTo>
                  <a:lnTo>
                    <a:pt x="315" y="792"/>
                  </a:lnTo>
                  <a:lnTo>
                    <a:pt x="291" y="858"/>
                  </a:lnTo>
                  <a:lnTo>
                    <a:pt x="269" y="925"/>
                  </a:lnTo>
                  <a:lnTo>
                    <a:pt x="249" y="992"/>
                  </a:lnTo>
                  <a:lnTo>
                    <a:pt x="229" y="1060"/>
                  </a:lnTo>
                  <a:lnTo>
                    <a:pt x="213" y="1128"/>
                  </a:lnTo>
                  <a:lnTo>
                    <a:pt x="198" y="1197"/>
                  </a:lnTo>
                  <a:lnTo>
                    <a:pt x="185" y="1266"/>
                  </a:lnTo>
                  <a:lnTo>
                    <a:pt x="173" y="1336"/>
                  </a:lnTo>
                  <a:lnTo>
                    <a:pt x="162" y="1405"/>
                  </a:lnTo>
                  <a:lnTo>
                    <a:pt x="154" y="1474"/>
                  </a:lnTo>
                  <a:lnTo>
                    <a:pt x="147" y="1544"/>
                  </a:lnTo>
                  <a:lnTo>
                    <a:pt x="140" y="1613"/>
                  </a:lnTo>
                  <a:lnTo>
                    <a:pt x="137" y="1682"/>
                  </a:lnTo>
                  <a:lnTo>
                    <a:pt x="134" y="1752"/>
                  </a:lnTo>
                  <a:lnTo>
                    <a:pt x="132" y="1821"/>
                  </a:lnTo>
                  <a:lnTo>
                    <a:pt x="132" y="1889"/>
                  </a:lnTo>
                  <a:lnTo>
                    <a:pt x="134" y="1956"/>
                  </a:lnTo>
                  <a:lnTo>
                    <a:pt x="135" y="2024"/>
                  </a:lnTo>
                  <a:lnTo>
                    <a:pt x="0" y="2024"/>
                  </a:lnTo>
                  <a:lnTo>
                    <a:pt x="0" y="776"/>
                  </a:lnTo>
                  <a:lnTo>
                    <a:pt x="0" y="776"/>
                  </a:lnTo>
                  <a:close/>
                </a:path>
              </a:pathLst>
            </a:custGeom>
            <a:solidFill>
              <a:schemeClr val="accent2">
                <a:lumMod val="40000"/>
                <a:lumOff val="60000"/>
                <a:alpha val="44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9"/>
            <p:cNvSpPr>
              <a:spLocks/>
            </p:cNvSpPr>
            <p:nvPr userDrawn="1"/>
          </p:nvSpPr>
          <p:spPr bwMode="auto">
            <a:xfrm>
              <a:off x="0" y="2438399"/>
              <a:ext cx="2895599" cy="2154237"/>
            </a:xfrm>
            <a:custGeom>
              <a:avLst/>
              <a:gdLst/>
              <a:ahLst/>
              <a:cxnLst>
                <a:cxn ang="0">
                  <a:pos x="0" y="118"/>
                </a:cxn>
                <a:cxn ang="0">
                  <a:pos x="165" y="69"/>
                </a:cxn>
                <a:cxn ang="0">
                  <a:pos x="327" y="33"/>
                </a:cxn>
                <a:cxn ang="0">
                  <a:pos x="487" y="11"/>
                </a:cxn>
                <a:cxn ang="0">
                  <a:pos x="645" y="1"/>
                </a:cxn>
                <a:cxn ang="0">
                  <a:pos x="797" y="1"/>
                </a:cxn>
                <a:cxn ang="0">
                  <a:pos x="946" y="13"/>
                </a:cxn>
                <a:cxn ang="0">
                  <a:pos x="1088" y="33"/>
                </a:cxn>
                <a:cxn ang="0">
                  <a:pos x="1225" y="62"/>
                </a:cxn>
                <a:cxn ang="0">
                  <a:pos x="1352" y="97"/>
                </a:cxn>
                <a:cxn ang="0">
                  <a:pos x="1472" y="138"/>
                </a:cxn>
                <a:cxn ang="0">
                  <a:pos x="1585" y="184"/>
                </a:cxn>
                <a:cxn ang="0">
                  <a:pos x="1685" y="236"/>
                </a:cxn>
                <a:cxn ang="0">
                  <a:pos x="1776" y="288"/>
                </a:cxn>
                <a:cxn ang="0">
                  <a:pos x="1854" y="343"/>
                </a:cxn>
                <a:cxn ang="0">
                  <a:pos x="1921" y="399"/>
                </a:cxn>
                <a:cxn ang="0">
                  <a:pos x="1974" y="455"/>
                </a:cxn>
                <a:cxn ang="0">
                  <a:pos x="1920" y="434"/>
                </a:cxn>
                <a:cxn ang="0">
                  <a:pos x="1804" y="394"/>
                </a:cxn>
                <a:cxn ang="0">
                  <a:pos x="1680" y="361"/>
                </a:cxn>
                <a:cxn ang="0">
                  <a:pos x="1548" y="338"/>
                </a:cxn>
                <a:cxn ang="0">
                  <a:pos x="1413" y="323"/>
                </a:cxn>
                <a:cxn ang="0">
                  <a:pos x="1273" y="321"/>
                </a:cxn>
                <a:cxn ang="0">
                  <a:pos x="1132" y="331"/>
                </a:cxn>
                <a:cxn ang="0">
                  <a:pos x="990" y="356"/>
                </a:cxn>
                <a:cxn ang="0">
                  <a:pos x="919" y="374"/>
                </a:cxn>
                <a:cxn ang="0">
                  <a:pos x="850" y="396"/>
                </a:cxn>
                <a:cxn ang="0">
                  <a:pos x="781" y="424"/>
                </a:cxn>
                <a:cxn ang="0">
                  <a:pos x="711" y="455"/>
                </a:cxn>
                <a:cxn ang="0">
                  <a:pos x="645" y="490"/>
                </a:cxn>
                <a:cxn ang="0">
                  <a:pos x="579" y="531"/>
                </a:cxn>
                <a:cxn ang="0">
                  <a:pos x="515" y="577"/>
                </a:cxn>
                <a:cxn ang="0">
                  <a:pos x="452" y="629"/>
                </a:cxn>
                <a:cxn ang="0">
                  <a:pos x="391" y="685"/>
                </a:cxn>
                <a:cxn ang="0">
                  <a:pos x="333" y="747"/>
                </a:cxn>
                <a:cxn ang="0">
                  <a:pos x="277" y="815"/>
                </a:cxn>
                <a:cxn ang="0">
                  <a:pos x="223" y="889"/>
                </a:cxn>
                <a:cxn ang="0">
                  <a:pos x="172" y="970"/>
                </a:cxn>
                <a:cxn ang="0">
                  <a:pos x="124" y="1056"/>
                </a:cxn>
                <a:cxn ang="0">
                  <a:pos x="79" y="1150"/>
                </a:cxn>
                <a:cxn ang="0">
                  <a:pos x="38" y="1249"/>
                </a:cxn>
                <a:cxn ang="0">
                  <a:pos x="0" y="1357"/>
                </a:cxn>
                <a:cxn ang="0">
                  <a:pos x="0" y="118"/>
                </a:cxn>
              </a:cxnLst>
              <a:rect l="0" t="0" r="r" b="b"/>
              <a:pathLst>
                <a:path w="1974" h="1357">
                  <a:moveTo>
                    <a:pt x="0" y="118"/>
                  </a:moveTo>
                  <a:lnTo>
                    <a:pt x="0" y="118"/>
                  </a:lnTo>
                  <a:lnTo>
                    <a:pt x="83" y="92"/>
                  </a:lnTo>
                  <a:lnTo>
                    <a:pt x="165" y="69"/>
                  </a:lnTo>
                  <a:lnTo>
                    <a:pt x="246" y="49"/>
                  </a:lnTo>
                  <a:lnTo>
                    <a:pt x="327" y="33"/>
                  </a:lnTo>
                  <a:lnTo>
                    <a:pt x="408" y="21"/>
                  </a:lnTo>
                  <a:lnTo>
                    <a:pt x="487" y="11"/>
                  </a:lnTo>
                  <a:lnTo>
                    <a:pt x="566" y="5"/>
                  </a:lnTo>
                  <a:lnTo>
                    <a:pt x="645" y="1"/>
                  </a:lnTo>
                  <a:lnTo>
                    <a:pt x="721" y="0"/>
                  </a:lnTo>
                  <a:lnTo>
                    <a:pt x="797" y="1"/>
                  </a:lnTo>
                  <a:lnTo>
                    <a:pt x="873" y="6"/>
                  </a:lnTo>
                  <a:lnTo>
                    <a:pt x="946" y="13"/>
                  </a:lnTo>
                  <a:lnTo>
                    <a:pt x="1018" y="23"/>
                  </a:lnTo>
                  <a:lnTo>
                    <a:pt x="1088" y="33"/>
                  </a:lnTo>
                  <a:lnTo>
                    <a:pt x="1157" y="47"/>
                  </a:lnTo>
                  <a:lnTo>
                    <a:pt x="1225" y="62"/>
                  </a:lnTo>
                  <a:lnTo>
                    <a:pt x="1289" y="79"/>
                  </a:lnTo>
                  <a:lnTo>
                    <a:pt x="1352" y="97"/>
                  </a:lnTo>
                  <a:lnTo>
                    <a:pt x="1413" y="117"/>
                  </a:lnTo>
                  <a:lnTo>
                    <a:pt x="1472" y="138"/>
                  </a:lnTo>
                  <a:lnTo>
                    <a:pt x="1530" y="161"/>
                  </a:lnTo>
                  <a:lnTo>
                    <a:pt x="1585" y="184"/>
                  </a:lnTo>
                  <a:lnTo>
                    <a:pt x="1636" y="209"/>
                  </a:lnTo>
                  <a:lnTo>
                    <a:pt x="1685" y="236"/>
                  </a:lnTo>
                  <a:lnTo>
                    <a:pt x="1732" y="262"/>
                  </a:lnTo>
                  <a:lnTo>
                    <a:pt x="1776" y="288"/>
                  </a:lnTo>
                  <a:lnTo>
                    <a:pt x="1816" y="315"/>
                  </a:lnTo>
                  <a:lnTo>
                    <a:pt x="1854" y="343"/>
                  </a:lnTo>
                  <a:lnTo>
                    <a:pt x="1888" y="371"/>
                  </a:lnTo>
                  <a:lnTo>
                    <a:pt x="1921" y="399"/>
                  </a:lnTo>
                  <a:lnTo>
                    <a:pt x="1949" y="427"/>
                  </a:lnTo>
                  <a:lnTo>
                    <a:pt x="1974" y="455"/>
                  </a:lnTo>
                  <a:lnTo>
                    <a:pt x="1974" y="455"/>
                  </a:lnTo>
                  <a:lnTo>
                    <a:pt x="1920" y="434"/>
                  </a:lnTo>
                  <a:lnTo>
                    <a:pt x="1864" y="412"/>
                  </a:lnTo>
                  <a:lnTo>
                    <a:pt x="1804" y="394"/>
                  </a:lnTo>
                  <a:lnTo>
                    <a:pt x="1743" y="376"/>
                  </a:lnTo>
                  <a:lnTo>
                    <a:pt x="1680" y="361"/>
                  </a:lnTo>
                  <a:lnTo>
                    <a:pt x="1614" y="348"/>
                  </a:lnTo>
                  <a:lnTo>
                    <a:pt x="1548" y="338"/>
                  </a:lnTo>
                  <a:lnTo>
                    <a:pt x="1481" y="330"/>
                  </a:lnTo>
                  <a:lnTo>
                    <a:pt x="1413" y="323"/>
                  </a:lnTo>
                  <a:lnTo>
                    <a:pt x="1344" y="320"/>
                  </a:lnTo>
                  <a:lnTo>
                    <a:pt x="1273" y="321"/>
                  </a:lnTo>
                  <a:lnTo>
                    <a:pt x="1203" y="325"/>
                  </a:lnTo>
                  <a:lnTo>
                    <a:pt x="1132" y="331"/>
                  </a:lnTo>
                  <a:lnTo>
                    <a:pt x="1061" y="341"/>
                  </a:lnTo>
                  <a:lnTo>
                    <a:pt x="990" y="356"/>
                  </a:lnTo>
                  <a:lnTo>
                    <a:pt x="954" y="364"/>
                  </a:lnTo>
                  <a:lnTo>
                    <a:pt x="919" y="374"/>
                  </a:lnTo>
                  <a:lnTo>
                    <a:pt x="885" y="384"/>
                  </a:lnTo>
                  <a:lnTo>
                    <a:pt x="850" y="396"/>
                  </a:lnTo>
                  <a:lnTo>
                    <a:pt x="815" y="409"/>
                  </a:lnTo>
                  <a:lnTo>
                    <a:pt x="781" y="424"/>
                  </a:lnTo>
                  <a:lnTo>
                    <a:pt x="746" y="439"/>
                  </a:lnTo>
                  <a:lnTo>
                    <a:pt x="711" y="455"/>
                  </a:lnTo>
                  <a:lnTo>
                    <a:pt x="678" y="472"/>
                  </a:lnTo>
                  <a:lnTo>
                    <a:pt x="645" y="490"/>
                  </a:lnTo>
                  <a:lnTo>
                    <a:pt x="612" y="510"/>
                  </a:lnTo>
                  <a:lnTo>
                    <a:pt x="579" y="531"/>
                  </a:lnTo>
                  <a:lnTo>
                    <a:pt x="546" y="554"/>
                  </a:lnTo>
                  <a:lnTo>
                    <a:pt x="515" y="577"/>
                  </a:lnTo>
                  <a:lnTo>
                    <a:pt x="484" y="602"/>
                  </a:lnTo>
                  <a:lnTo>
                    <a:pt x="452" y="629"/>
                  </a:lnTo>
                  <a:lnTo>
                    <a:pt x="421" y="657"/>
                  </a:lnTo>
                  <a:lnTo>
                    <a:pt x="391" y="685"/>
                  </a:lnTo>
                  <a:lnTo>
                    <a:pt x="361" y="716"/>
                  </a:lnTo>
                  <a:lnTo>
                    <a:pt x="333" y="747"/>
                  </a:lnTo>
                  <a:lnTo>
                    <a:pt x="304" y="780"/>
                  </a:lnTo>
                  <a:lnTo>
                    <a:pt x="277" y="815"/>
                  </a:lnTo>
                  <a:lnTo>
                    <a:pt x="249" y="851"/>
                  </a:lnTo>
                  <a:lnTo>
                    <a:pt x="223" y="889"/>
                  </a:lnTo>
                  <a:lnTo>
                    <a:pt x="198" y="929"/>
                  </a:lnTo>
                  <a:lnTo>
                    <a:pt x="172" y="970"/>
                  </a:lnTo>
                  <a:lnTo>
                    <a:pt x="149" y="1012"/>
                  </a:lnTo>
                  <a:lnTo>
                    <a:pt x="124" y="1056"/>
                  </a:lnTo>
                  <a:lnTo>
                    <a:pt x="101" y="1102"/>
                  </a:lnTo>
                  <a:lnTo>
                    <a:pt x="79" y="1150"/>
                  </a:lnTo>
                  <a:lnTo>
                    <a:pt x="58" y="1198"/>
                  </a:lnTo>
                  <a:lnTo>
                    <a:pt x="38" y="1249"/>
                  </a:lnTo>
                  <a:lnTo>
                    <a:pt x="18" y="1302"/>
                  </a:lnTo>
                  <a:lnTo>
                    <a:pt x="0" y="1357"/>
                  </a:lnTo>
                  <a:lnTo>
                    <a:pt x="0" y="118"/>
                  </a:lnTo>
                  <a:lnTo>
                    <a:pt x="0" y="118"/>
                  </a:lnTo>
                  <a:close/>
                </a:path>
              </a:pathLst>
            </a:custGeom>
            <a:solidFill>
              <a:schemeClr val="accent2">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10"/>
            <p:cNvSpPr>
              <a:spLocks/>
            </p:cNvSpPr>
            <p:nvPr userDrawn="1"/>
          </p:nvSpPr>
          <p:spPr bwMode="auto">
            <a:xfrm>
              <a:off x="1224419" y="3886199"/>
              <a:ext cx="3276599" cy="2971800"/>
            </a:xfrm>
            <a:custGeom>
              <a:avLst/>
              <a:gdLst/>
              <a:ahLst/>
              <a:cxnLst>
                <a:cxn ang="0">
                  <a:pos x="1377" y="130"/>
                </a:cxn>
                <a:cxn ang="0">
                  <a:pos x="1299" y="89"/>
                </a:cxn>
                <a:cxn ang="0">
                  <a:pos x="1220" y="56"/>
                </a:cxn>
                <a:cxn ang="0">
                  <a:pos x="1137" y="30"/>
                </a:cxn>
                <a:cxn ang="0">
                  <a:pos x="1052" y="11"/>
                </a:cxn>
                <a:cxn ang="0">
                  <a:pos x="966" y="2"/>
                </a:cxn>
                <a:cxn ang="0">
                  <a:pos x="880" y="0"/>
                </a:cxn>
                <a:cxn ang="0">
                  <a:pos x="794" y="5"/>
                </a:cxn>
                <a:cxn ang="0">
                  <a:pos x="708" y="18"/>
                </a:cxn>
                <a:cxn ang="0">
                  <a:pos x="624" y="40"/>
                </a:cxn>
                <a:cxn ang="0">
                  <a:pos x="543" y="69"/>
                </a:cxn>
                <a:cxn ang="0">
                  <a:pos x="466" y="107"/>
                </a:cxn>
                <a:cxn ang="0">
                  <a:pos x="391" y="155"/>
                </a:cxn>
                <a:cxn ang="0">
                  <a:pos x="322" y="210"/>
                </a:cxn>
                <a:cxn ang="0">
                  <a:pos x="258" y="272"/>
                </a:cxn>
                <a:cxn ang="0">
                  <a:pos x="200" y="345"/>
                </a:cxn>
                <a:cxn ang="0">
                  <a:pos x="149" y="426"/>
                </a:cxn>
                <a:cxn ang="0">
                  <a:pos x="124" y="472"/>
                </a:cxn>
                <a:cxn ang="0">
                  <a:pos x="83" y="568"/>
                </a:cxn>
                <a:cxn ang="0">
                  <a:pos x="48" y="667"/>
                </a:cxn>
                <a:cxn ang="0">
                  <a:pos x="23" y="769"/>
                </a:cxn>
                <a:cxn ang="0">
                  <a:pos x="7" y="875"/>
                </a:cxn>
                <a:cxn ang="0">
                  <a:pos x="0" y="982"/>
                </a:cxn>
                <a:cxn ang="0">
                  <a:pos x="2" y="1090"/>
                </a:cxn>
                <a:cxn ang="0">
                  <a:pos x="12" y="1200"/>
                </a:cxn>
                <a:cxn ang="0">
                  <a:pos x="31" y="1311"/>
                </a:cxn>
                <a:cxn ang="0">
                  <a:pos x="61" y="1420"/>
                </a:cxn>
                <a:cxn ang="0">
                  <a:pos x="101" y="1529"/>
                </a:cxn>
                <a:cxn ang="0">
                  <a:pos x="149" y="1636"/>
                </a:cxn>
                <a:cxn ang="0">
                  <a:pos x="206" y="1742"/>
                </a:cxn>
                <a:cxn ang="0">
                  <a:pos x="274" y="1844"/>
                </a:cxn>
                <a:cxn ang="0">
                  <a:pos x="353" y="1943"/>
                </a:cxn>
                <a:cxn ang="0">
                  <a:pos x="441" y="2039"/>
                </a:cxn>
                <a:cxn ang="0">
                  <a:pos x="2552" y="2085"/>
                </a:cxn>
                <a:cxn ang="0">
                  <a:pos x="2526" y="2070"/>
                </a:cxn>
                <a:cxn ang="0">
                  <a:pos x="2336" y="1955"/>
                </a:cxn>
                <a:cxn ang="0">
                  <a:pos x="2192" y="1860"/>
                </a:cxn>
                <a:cxn ang="0">
                  <a:pos x="2025" y="1748"/>
                </a:cxn>
                <a:cxn ang="0">
                  <a:pos x="1849" y="1619"/>
                </a:cxn>
                <a:cxn ang="0">
                  <a:pos x="1667" y="1477"/>
                </a:cxn>
                <a:cxn ang="0">
                  <a:pos x="1492" y="1326"/>
                </a:cxn>
                <a:cxn ang="0">
                  <a:pos x="1410" y="1246"/>
                </a:cxn>
                <a:cxn ang="0">
                  <a:pos x="1332" y="1167"/>
                </a:cxn>
                <a:cxn ang="0">
                  <a:pos x="1261" y="1086"/>
                </a:cxn>
                <a:cxn ang="0">
                  <a:pos x="1195" y="1004"/>
                </a:cxn>
                <a:cxn ang="0">
                  <a:pos x="1139" y="923"/>
                </a:cxn>
                <a:cxn ang="0">
                  <a:pos x="1091" y="840"/>
                </a:cxn>
                <a:cxn ang="0">
                  <a:pos x="1055" y="761"/>
                </a:cxn>
                <a:cxn ang="0">
                  <a:pos x="1030" y="680"/>
                </a:cxn>
                <a:cxn ang="0">
                  <a:pos x="1017" y="602"/>
                </a:cxn>
                <a:cxn ang="0">
                  <a:pos x="1019" y="527"/>
                </a:cxn>
                <a:cxn ang="0">
                  <a:pos x="1028" y="470"/>
                </a:cxn>
                <a:cxn ang="0">
                  <a:pos x="1040" y="434"/>
                </a:cxn>
                <a:cxn ang="0">
                  <a:pos x="1057" y="398"/>
                </a:cxn>
                <a:cxn ang="0">
                  <a:pos x="1076" y="363"/>
                </a:cxn>
                <a:cxn ang="0">
                  <a:pos x="1101" y="330"/>
                </a:cxn>
                <a:cxn ang="0">
                  <a:pos x="1131" y="295"/>
                </a:cxn>
                <a:cxn ang="0">
                  <a:pos x="1182" y="248"/>
                </a:cxn>
                <a:cxn ang="0">
                  <a:pos x="1269" y="186"/>
                </a:cxn>
                <a:cxn ang="0">
                  <a:pos x="1377" y="130"/>
                </a:cxn>
              </a:cxnLst>
              <a:rect l="0" t="0" r="r" b="b"/>
              <a:pathLst>
                <a:path w="2552" h="2085">
                  <a:moveTo>
                    <a:pt x="1377" y="130"/>
                  </a:moveTo>
                  <a:lnTo>
                    <a:pt x="1377" y="130"/>
                  </a:lnTo>
                  <a:lnTo>
                    <a:pt x="1339" y="109"/>
                  </a:lnTo>
                  <a:lnTo>
                    <a:pt x="1299" y="89"/>
                  </a:lnTo>
                  <a:lnTo>
                    <a:pt x="1260" y="73"/>
                  </a:lnTo>
                  <a:lnTo>
                    <a:pt x="1220" y="56"/>
                  </a:lnTo>
                  <a:lnTo>
                    <a:pt x="1179" y="43"/>
                  </a:lnTo>
                  <a:lnTo>
                    <a:pt x="1137" y="30"/>
                  </a:lnTo>
                  <a:lnTo>
                    <a:pt x="1094" y="20"/>
                  </a:lnTo>
                  <a:lnTo>
                    <a:pt x="1052" y="11"/>
                  </a:lnTo>
                  <a:lnTo>
                    <a:pt x="1009" y="7"/>
                  </a:lnTo>
                  <a:lnTo>
                    <a:pt x="966" y="2"/>
                  </a:lnTo>
                  <a:lnTo>
                    <a:pt x="923" y="0"/>
                  </a:lnTo>
                  <a:lnTo>
                    <a:pt x="880" y="0"/>
                  </a:lnTo>
                  <a:lnTo>
                    <a:pt x="837" y="2"/>
                  </a:lnTo>
                  <a:lnTo>
                    <a:pt x="794" y="5"/>
                  </a:lnTo>
                  <a:lnTo>
                    <a:pt x="751" y="10"/>
                  </a:lnTo>
                  <a:lnTo>
                    <a:pt x="708" y="18"/>
                  </a:lnTo>
                  <a:lnTo>
                    <a:pt x="667" y="28"/>
                  </a:lnTo>
                  <a:lnTo>
                    <a:pt x="624" y="40"/>
                  </a:lnTo>
                  <a:lnTo>
                    <a:pt x="584" y="54"/>
                  </a:lnTo>
                  <a:lnTo>
                    <a:pt x="543" y="69"/>
                  </a:lnTo>
                  <a:lnTo>
                    <a:pt x="504" y="87"/>
                  </a:lnTo>
                  <a:lnTo>
                    <a:pt x="466" y="107"/>
                  </a:lnTo>
                  <a:lnTo>
                    <a:pt x="428" y="130"/>
                  </a:lnTo>
                  <a:lnTo>
                    <a:pt x="391" y="155"/>
                  </a:lnTo>
                  <a:lnTo>
                    <a:pt x="357" y="182"/>
                  </a:lnTo>
                  <a:lnTo>
                    <a:pt x="322" y="210"/>
                  </a:lnTo>
                  <a:lnTo>
                    <a:pt x="289" y="241"/>
                  </a:lnTo>
                  <a:lnTo>
                    <a:pt x="258" y="272"/>
                  </a:lnTo>
                  <a:lnTo>
                    <a:pt x="228" y="309"/>
                  </a:lnTo>
                  <a:lnTo>
                    <a:pt x="200" y="345"/>
                  </a:lnTo>
                  <a:lnTo>
                    <a:pt x="173" y="385"/>
                  </a:lnTo>
                  <a:lnTo>
                    <a:pt x="149" y="426"/>
                  </a:lnTo>
                  <a:lnTo>
                    <a:pt x="149" y="426"/>
                  </a:lnTo>
                  <a:lnTo>
                    <a:pt x="124" y="472"/>
                  </a:lnTo>
                  <a:lnTo>
                    <a:pt x="102" y="520"/>
                  </a:lnTo>
                  <a:lnTo>
                    <a:pt x="83" y="568"/>
                  </a:lnTo>
                  <a:lnTo>
                    <a:pt x="64" y="617"/>
                  </a:lnTo>
                  <a:lnTo>
                    <a:pt x="48" y="667"/>
                  </a:lnTo>
                  <a:lnTo>
                    <a:pt x="35" y="718"/>
                  </a:lnTo>
                  <a:lnTo>
                    <a:pt x="23" y="769"/>
                  </a:lnTo>
                  <a:lnTo>
                    <a:pt x="15" y="822"/>
                  </a:lnTo>
                  <a:lnTo>
                    <a:pt x="7" y="875"/>
                  </a:lnTo>
                  <a:lnTo>
                    <a:pt x="2" y="928"/>
                  </a:lnTo>
                  <a:lnTo>
                    <a:pt x="0" y="982"/>
                  </a:lnTo>
                  <a:lnTo>
                    <a:pt x="0" y="1035"/>
                  </a:lnTo>
                  <a:lnTo>
                    <a:pt x="2" y="1090"/>
                  </a:lnTo>
                  <a:lnTo>
                    <a:pt x="5" y="1146"/>
                  </a:lnTo>
                  <a:lnTo>
                    <a:pt x="12" y="1200"/>
                  </a:lnTo>
                  <a:lnTo>
                    <a:pt x="22" y="1255"/>
                  </a:lnTo>
                  <a:lnTo>
                    <a:pt x="31" y="1311"/>
                  </a:lnTo>
                  <a:lnTo>
                    <a:pt x="46" y="1365"/>
                  </a:lnTo>
                  <a:lnTo>
                    <a:pt x="61" y="1420"/>
                  </a:lnTo>
                  <a:lnTo>
                    <a:pt x="79" y="1474"/>
                  </a:lnTo>
                  <a:lnTo>
                    <a:pt x="101" y="1529"/>
                  </a:lnTo>
                  <a:lnTo>
                    <a:pt x="124" y="1583"/>
                  </a:lnTo>
                  <a:lnTo>
                    <a:pt x="149" y="1636"/>
                  </a:lnTo>
                  <a:lnTo>
                    <a:pt x="177" y="1689"/>
                  </a:lnTo>
                  <a:lnTo>
                    <a:pt x="206" y="1742"/>
                  </a:lnTo>
                  <a:lnTo>
                    <a:pt x="239" y="1793"/>
                  </a:lnTo>
                  <a:lnTo>
                    <a:pt x="274" y="1844"/>
                  </a:lnTo>
                  <a:lnTo>
                    <a:pt x="312" y="1895"/>
                  </a:lnTo>
                  <a:lnTo>
                    <a:pt x="353" y="1943"/>
                  </a:lnTo>
                  <a:lnTo>
                    <a:pt x="396" y="1993"/>
                  </a:lnTo>
                  <a:lnTo>
                    <a:pt x="441" y="2039"/>
                  </a:lnTo>
                  <a:lnTo>
                    <a:pt x="489" y="2085"/>
                  </a:lnTo>
                  <a:lnTo>
                    <a:pt x="2552" y="2085"/>
                  </a:lnTo>
                  <a:lnTo>
                    <a:pt x="2552" y="2085"/>
                  </a:lnTo>
                  <a:lnTo>
                    <a:pt x="2526" y="2070"/>
                  </a:lnTo>
                  <a:lnTo>
                    <a:pt x="2450" y="2026"/>
                  </a:lnTo>
                  <a:lnTo>
                    <a:pt x="2336" y="1955"/>
                  </a:lnTo>
                  <a:lnTo>
                    <a:pt x="2266" y="1910"/>
                  </a:lnTo>
                  <a:lnTo>
                    <a:pt x="2192" y="1860"/>
                  </a:lnTo>
                  <a:lnTo>
                    <a:pt x="2111" y="1808"/>
                  </a:lnTo>
                  <a:lnTo>
                    <a:pt x="2025" y="1748"/>
                  </a:lnTo>
                  <a:lnTo>
                    <a:pt x="1938" y="1685"/>
                  </a:lnTo>
                  <a:lnTo>
                    <a:pt x="1849" y="1619"/>
                  </a:lnTo>
                  <a:lnTo>
                    <a:pt x="1758" y="1550"/>
                  </a:lnTo>
                  <a:lnTo>
                    <a:pt x="1667" y="1477"/>
                  </a:lnTo>
                  <a:lnTo>
                    <a:pt x="1578" y="1403"/>
                  </a:lnTo>
                  <a:lnTo>
                    <a:pt x="1492" y="1326"/>
                  </a:lnTo>
                  <a:lnTo>
                    <a:pt x="1451" y="1286"/>
                  </a:lnTo>
                  <a:lnTo>
                    <a:pt x="1410" y="1246"/>
                  </a:lnTo>
                  <a:lnTo>
                    <a:pt x="1370" y="1207"/>
                  </a:lnTo>
                  <a:lnTo>
                    <a:pt x="1332" y="1167"/>
                  </a:lnTo>
                  <a:lnTo>
                    <a:pt x="1296" y="1126"/>
                  </a:lnTo>
                  <a:lnTo>
                    <a:pt x="1261" y="1086"/>
                  </a:lnTo>
                  <a:lnTo>
                    <a:pt x="1227" y="1045"/>
                  </a:lnTo>
                  <a:lnTo>
                    <a:pt x="1195" y="1004"/>
                  </a:lnTo>
                  <a:lnTo>
                    <a:pt x="1167" y="962"/>
                  </a:lnTo>
                  <a:lnTo>
                    <a:pt x="1139" y="923"/>
                  </a:lnTo>
                  <a:lnTo>
                    <a:pt x="1114" y="881"/>
                  </a:lnTo>
                  <a:lnTo>
                    <a:pt x="1091" y="840"/>
                  </a:lnTo>
                  <a:lnTo>
                    <a:pt x="1071" y="801"/>
                  </a:lnTo>
                  <a:lnTo>
                    <a:pt x="1055" y="761"/>
                  </a:lnTo>
                  <a:lnTo>
                    <a:pt x="1042" y="720"/>
                  </a:lnTo>
                  <a:lnTo>
                    <a:pt x="1030" y="680"/>
                  </a:lnTo>
                  <a:lnTo>
                    <a:pt x="1022" y="642"/>
                  </a:lnTo>
                  <a:lnTo>
                    <a:pt x="1017" y="602"/>
                  </a:lnTo>
                  <a:lnTo>
                    <a:pt x="1015" y="565"/>
                  </a:lnTo>
                  <a:lnTo>
                    <a:pt x="1019" y="527"/>
                  </a:lnTo>
                  <a:lnTo>
                    <a:pt x="1023" y="489"/>
                  </a:lnTo>
                  <a:lnTo>
                    <a:pt x="1028" y="470"/>
                  </a:lnTo>
                  <a:lnTo>
                    <a:pt x="1033" y="452"/>
                  </a:lnTo>
                  <a:lnTo>
                    <a:pt x="1040" y="434"/>
                  </a:lnTo>
                  <a:lnTo>
                    <a:pt x="1048" y="416"/>
                  </a:lnTo>
                  <a:lnTo>
                    <a:pt x="1057" y="398"/>
                  </a:lnTo>
                  <a:lnTo>
                    <a:pt x="1066" y="381"/>
                  </a:lnTo>
                  <a:lnTo>
                    <a:pt x="1076" y="363"/>
                  </a:lnTo>
                  <a:lnTo>
                    <a:pt x="1088" y="347"/>
                  </a:lnTo>
                  <a:lnTo>
                    <a:pt x="1101" y="330"/>
                  </a:lnTo>
                  <a:lnTo>
                    <a:pt x="1116" y="312"/>
                  </a:lnTo>
                  <a:lnTo>
                    <a:pt x="1131" y="295"/>
                  </a:lnTo>
                  <a:lnTo>
                    <a:pt x="1147" y="281"/>
                  </a:lnTo>
                  <a:lnTo>
                    <a:pt x="1182" y="248"/>
                  </a:lnTo>
                  <a:lnTo>
                    <a:pt x="1223" y="216"/>
                  </a:lnTo>
                  <a:lnTo>
                    <a:pt x="1269" y="186"/>
                  </a:lnTo>
                  <a:lnTo>
                    <a:pt x="1321" y="158"/>
                  </a:lnTo>
                  <a:lnTo>
                    <a:pt x="1377" y="130"/>
                  </a:lnTo>
                  <a:lnTo>
                    <a:pt x="1377" y="130"/>
                  </a:lnTo>
                  <a:close/>
                </a:path>
              </a:pathLst>
            </a:custGeom>
            <a:solidFill>
              <a:schemeClr val="bg1">
                <a:lumMod val="95000"/>
                <a:alpha val="34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11"/>
            <p:cNvSpPr>
              <a:spLocks/>
            </p:cNvSpPr>
            <p:nvPr userDrawn="1"/>
          </p:nvSpPr>
          <p:spPr bwMode="auto">
            <a:xfrm>
              <a:off x="876758" y="3994150"/>
              <a:ext cx="1719262" cy="2863850"/>
            </a:xfrm>
            <a:custGeom>
              <a:avLst/>
              <a:gdLst/>
              <a:ahLst/>
              <a:cxnLst>
                <a:cxn ang="0">
                  <a:pos x="99" y="1804"/>
                </a:cxn>
                <a:cxn ang="0">
                  <a:pos x="57" y="1647"/>
                </a:cxn>
                <a:cxn ang="0">
                  <a:pos x="29" y="1492"/>
                </a:cxn>
                <a:cxn ang="0">
                  <a:pos x="10" y="1342"/>
                </a:cxn>
                <a:cxn ang="0">
                  <a:pos x="1" y="1195"/>
                </a:cxn>
                <a:cxn ang="0">
                  <a:pos x="1" y="1054"/>
                </a:cxn>
                <a:cxn ang="0">
                  <a:pos x="10" y="919"/>
                </a:cxn>
                <a:cxn ang="0">
                  <a:pos x="26" y="790"/>
                </a:cxn>
                <a:cxn ang="0">
                  <a:pos x="49" y="667"/>
                </a:cxn>
                <a:cxn ang="0">
                  <a:pos x="81" y="553"/>
                </a:cxn>
                <a:cxn ang="0">
                  <a:pos x="117" y="445"/>
                </a:cxn>
                <a:cxn ang="0">
                  <a:pos x="158" y="346"/>
                </a:cxn>
                <a:cxn ang="0">
                  <a:pos x="203" y="255"/>
                </a:cxn>
                <a:cxn ang="0">
                  <a:pos x="254" y="176"/>
                </a:cxn>
                <a:cxn ang="0">
                  <a:pos x="307" y="105"/>
                </a:cxn>
                <a:cxn ang="0">
                  <a:pos x="363" y="47"/>
                </a:cxn>
                <a:cxn ang="0">
                  <a:pos x="421" y="0"/>
                </a:cxn>
                <a:cxn ang="0">
                  <a:pos x="383" y="57"/>
                </a:cxn>
                <a:cxn ang="0">
                  <a:pos x="317" y="176"/>
                </a:cxn>
                <a:cxn ang="0">
                  <a:pos x="265" y="298"/>
                </a:cxn>
                <a:cxn ang="0">
                  <a:pos x="226" y="421"/>
                </a:cxn>
                <a:cxn ang="0">
                  <a:pos x="201" y="544"/>
                </a:cxn>
                <a:cxn ang="0">
                  <a:pos x="188" y="667"/>
                </a:cxn>
                <a:cxn ang="0">
                  <a:pos x="186" y="789"/>
                </a:cxn>
                <a:cxn ang="0">
                  <a:pos x="196" y="911"/>
                </a:cxn>
                <a:cxn ang="0">
                  <a:pos x="219" y="1030"/>
                </a:cxn>
                <a:cxn ang="0">
                  <a:pos x="252" y="1147"/>
                </a:cxn>
                <a:cxn ang="0">
                  <a:pos x="297" y="1261"/>
                </a:cxn>
                <a:cxn ang="0">
                  <a:pos x="351" y="1371"/>
                </a:cxn>
                <a:cxn ang="0">
                  <a:pos x="416" y="1477"/>
                </a:cxn>
                <a:cxn ang="0">
                  <a:pos x="492" y="1578"/>
                </a:cxn>
                <a:cxn ang="0">
                  <a:pos x="576" y="1674"/>
                </a:cxn>
                <a:cxn ang="0">
                  <a:pos x="668" y="1763"/>
                </a:cxn>
                <a:cxn ang="0">
                  <a:pos x="99" y="1804"/>
                </a:cxn>
              </a:cxnLst>
              <a:rect l="0" t="0" r="r" b="b"/>
              <a:pathLst>
                <a:path w="718" h="1804">
                  <a:moveTo>
                    <a:pt x="99" y="1804"/>
                  </a:moveTo>
                  <a:lnTo>
                    <a:pt x="99" y="1804"/>
                  </a:lnTo>
                  <a:lnTo>
                    <a:pt x="77" y="1725"/>
                  </a:lnTo>
                  <a:lnTo>
                    <a:pt x="57" y="1647"/>
                  </a:lnTo>
                  <a:lnTo>
                    <a:pt x="43" y="1570"/>
                  </a:lnTo>
                  <a:lnTo>
                    <a:pt x="29" y="1492"/>
                  </a:lnTo>
                  <a:lnTo>
                    <a:pt x="18" y="1416"/>
                  </a:lnTo>
                  <a:lnTo>
                    <a:pt x="10" y="1342"/>
                  </a:lnTo>
                  <a:lnTo>
                    <a:pt x="5" y="1267"/>
                  </a:lnTo>
                  <a:lnTo>
                    <a:pt x="1" y="1195"/>
                  </a:lnTo>
                  <a:lnTo>
                    <a:pt x="0" y="1124"/>
                  </a:lnTo>
                  <a:lnTo>
                    <a:pt x="1" y="1054"/>
                  </a:lnTo>
                  <a:lnTo>
                    <a:pt x="5" y="987"/>
                  </a:lnTo>
                  <a:lnTo>
                    <a:pt x="10" y="919"/>
                  </a:lnTo>
                  <a:lnTo>
                    <a:pt x="18" y="853"/>
                  </a:lnTo>
                  <a:lnTo>
                    <a:pt x="26" y="790"/>
                  </a:lnTo>
                  <a:lnTo>
                    <a:pt x="38" y="728"/>
                  </a:lnTo>
                  <a:lnTo>
                    <a:pt x="49" y="667"/>
                  </a:lnTo>
                  <a:lnTo>
                    <a:pt x="64" y="609"/>
                  </a:lnTo>
                  <a:lnTo>
                    <a:pt x="81" y="553"/>
                  </a:lnTo>
                  <a:lnTo>
                    <a:pt x="97" y="496"/>
                  </a:lnTo>
                  <a:lnTo>
                    <a:pt x="117" y="445"/>
                  </a:lnTo>
                  <a:lnTo>
                    <a:pt x="137" y="394"/>
                  </a:lnTo>
                  <a:lnTo>
                    <a:pt x="158" y="346"/>
                  </a:lnTo>
                  <a:lnTo>
                    <a:pt x="180" y="300"/>
                  </a:lnTo>
                  <a:lnTo>
                    <a:pt x="203" y="255"/>
                  </a:lnTo>
                  <a:lnTo>
                    <a:pt x="227" y="214"/>
                  </a:lnTo>
                  <a:lnTo>
                    <a:pt x="254" y="176"/>
                  </a:lnTo>
                  <a:lnTo>
                    <a:pt x="280" y="140"/>
                  </a:lnTo>
                  <a:lnTo>
                    <a:pt x="307" y="105"/>
                  </a:lnTo>
                  <a:lnTo>
                    <a:pt x="335" y="76"/>
                  </a:lnTo>
                  <a:lnTo>
                    <a:pt x="363" y="47"/>
                  </a:lnTo>
                  <a:lnTo>
                    <a:pt x="391" y="21"/>
                  </a:lnTo>
                  <a:lnTo>
                    <a:pt x="421" y="0"/>
                  </a:lnTo>
                  <a:lnTo>
                    <a:pt x="421" y="0"/>
                  </a:lnTo>
                  <a:lnTo>
                    <a:pt x="383" y="57"/>
                  </a:lnTo>
                  <a:lnTo>
                    <a:pt x="348" y="117"/>
                  </a:lnTo>
                  <a:lnTo>
                    <a:pt x="317" y="176"/>
                  </a:lnTo>
                  <a:lnTo>
                    <a:pt x="289" y="237"/>
                  </a:lnTo>
                  <a:lnTo>
                    <a:pt x="265" y="298"/>
                  </a:lnTo>
                  <a:lnTo>
                    <a:pt x="244" y="359"/>
                  </a:lnTo>
                  <a:lnTo>
                    <a:pt x="226" y="421"/>
                  </a:lnTo>
                  <a:lnTo>
                    <a:pt x="213" y="482"/>
                  </a:lnTo>
                  <a:lnTo>
                    <a:pt x="201" y="544"/>
                  </a:lnTo>
                  <a:lnTo>
                    <a:pt x="193" y="605"/>
                  </a:lnTo>
                  <a:lnTo>
                    <a:pt x="188" y="667"/>
                  </a:lnTo>
                  <a:lnTo>
                    <a:pt x="185" y="728"/>
                  </a:lnTo>
                  <a:lnTo>
                    <a:pt x="186" y="789"/>
                  </a:lnTo>
                  <a:lnTo>
                    <a:pt x="189" y="850"/>
                  </a:lnTo>
                  <a:lnTo>
                    <a:pt x="196" y="911"/>
                  </a:lnTo>
                  <a:lnTo>
                    <a:pt x="206" y="970"/>
                  </a:lnTo>
                  <a:lnTo>
                    <a:pt x="219" y="1030"/>
                  </a:lnTo>
                  <a:lnTo>
                    <a:pt x="234" y="1089"/>
                  </a:lnTo>
                  <a:lnTo>
                    <a:pt x="252" y="1147"/>
                  </a:lnTo>
                  <a:lnTo>
                    <a:pt x="274" y="1205"/>
                  </a:lnTo>
                  <a:lnTo>
                    <a:pt x="297" y="1261"/>
                  </a:lnTo>
                  <a:lnTo>
                    <a:pt x="323" y="1317"/>
                  </a:lnTo>
                  <a:lnTo>
                    <a:pt x="351" y="1371"/>
                  </a:lnTo>
                  <a:lnTo>
                    <a:pt x="383" y="1424"/>
                  </a:lnTo>
                  <a:lnTo>
                    <a:pt x="416" y="1477"/>
                  </a:lnTo>
                  <a:lnTo>
                    <a:pt x="452" y="1528"/>
                  </a:lnTo>
                  <a:lnTo>
                    <a:pt x="492" y="1578"/>
                  </a:lnTo>
                  <a:lnTo>
                    <a:pt x="531" y="1626"/>
                  </a:lnTo>
                  <a:lnTo>
                    <a:pt x="576" y="1674"/>
                  </a:lnTo>
                  <a:lnTo>
                    <a:pt x="620" y="1718"/>
                  </a:lnTo>
                  <a:lnTo>
                    <a:pt x="668" y="1763"/>
                  </a:lnTo>
                  <a:lnTo>
                    <a:pt x="718" y="1804"/>
                  </a:lnTo>
                  <a:lnTo>
                    <a:pt x="99" y="1804"/>
                  </a:lnTo>
                  <a:lnTo>
                    <a:pt x="99" y="1804"/>
                  </a:lnTo>
                  <a:close/>
                </a:path>
              </a:pathLst>
            </a:custGeom>
            <a:solidFill>
              <a:schemeClr val="accent2">
                <a:lumMod val="60000"/>
                <a:lumOff val="40000"/>
                <a:alpha val="37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47" name="Freeform 46"/>
          <p:cNvSpPr>
            <a:spLocks/>
          </p:cNvSpPr>
          <p:nvPr userDrawn="1"/>
        </p:nvSpPr>
        <p:spPr bwMode="auto">
          <a:xfrm>
            <a:off x="7543800" y="0"/>
            <a:ext cx="1600201" cy="2209800"/>
          </a:xfrm>
          <a:custGeom>
            <a:avLst/>
            <a:gdLst/>
            <a:ahLst/>
            <a:cxnLst>
              <a:cxn ang="0">
                <a:pos x="0" y="0"/>
              </a:cxn>
              <a:cxn ang="0">
                <a:pos x="1432" y="0"/>
              </a:cxn>
              <a:cxn ang="0">
                <a:pos x="1432" y="3492"/>
              </a:cxn>
              <a:cxn ang="0">
                <a:pos x="1419" y="3252"/>
              </a:cxn>
              <a:cxn ang="0">
                <a:pos x="1406" y="3024"/>
              </a:cxn>
              <a:cxn ang="0">
                <a:pos x="1393" y="2807"/>
              </a:cxn>
              <a:cxn ang="0">
                <a:pos x="1379" y="2601"/>
              </a:cxn>
              <a:cxn ang="0">
                <a:pos x="1364" y="2407"/>
              </a:cxn>
              <a:cxn ang="0">
                <a:pos x="1348" y="2222"/>
              </a:cxn>
              <a:cxn ang="0">
                <a:pos x="1330" y="2047"/>
              </a:cxn>
              <a:cxn ang="0">
                <a:pos x="1311" y="1881"/>
              </a:cxn>
              <a:cxn ang="0">
                <a:pos x="1291" y="1726"/>
              </a:cxn>
              <a:cxn ang="0">
                <a:pos x="1268" y="1580"/>
              </a:cxn>
              <a:cxn ang="0">
                <a:pos x="1245" y="1442"/>
              </a:cxn>
              <a:cxn ang="0">
                <a:pos x="1218" y="1313"/>
              </a:cxn>
              <a:cxn ang="0">
                <a:pos x="1190" y="1192"/>
              </a:cxn>
              <a:cxn ang="0">
                <a:pos x="1158" y="1078"/>
              </a:cxn>
              <a:cxn ang="0">
                <a:pos x="1125" y="973"/>
              </a:cxn>
              <a:cxn ang="0">
                <a:pos x="1089" y="873"/>
              </a:cxn>
              <a:cxn ang="0">
                <a:pos x="1049" y="781"/>
              </a:cxn>
              <a:cxn ang="0">
                <a:pos x="1007" y="696"/>
              </a:cxn>
              <a:cxn ang="0">
                <a:pos x="962" y="617"/>
              </a:cxn>
              <a:cxn ang="0">
                <a:pos x="913" y="544"/>
              </a:cxn>
              <a:cxn ang="0">
                <a:pos x="860" y="475"/>
              </a:cxn>
              <a:cxn ang="0">
                <a:pos x="804" y="413"/>
              </a:cxn>
              <a:cxn ang="0">
                <a:pos x="744" y="354"/>
              </a:cxn>
              <a:cxn ang="0">
                <a:pos x="680" y="301"/>
              </a:cxn>
              <a:cxn ang="0">
                <a:pos x="611" y="252"/>
              </a:cxn>
              <a:cxn ang="0">
                <a:pos x="539" y="206"/>
              </a:cxn>
              <a:cxn ang="0">
                <a:pos x="461" y="165"/>
              </a:cxn>
              <a:cxn ang="0">
                <a:pos x="379" y="128"/>
              </a:cxn>
              <a:cxn ang="0">
                <a:pos x="292" y="92"/>
              </a:cxn>
              <a:cxn ang="0">
                <a:pos x="200" y="59"/>
              </a:cxn>
              <a:cxn ang="0">
                <a:pos x="103" y="28"/>
              </a:cxn>
              <a:cxn ang="0">
                <a:pos x="0" y="0"/>
              </a:cxn>
            </a:cxnLst>
            <a:rect l="0" t="0" r="r" b="b"/>
            <a:pathLst>
              <a:path w="1432" h="3492">
                <a:moveTo>
                  <a:pt x="0" y="0"/>
                </a:moveTo>
                <a:lnTo>
                  <a:pt x="1432" y="0"/>
                </a:lnTo>
                <a:lnTo>
                  <a:pt x="1432" y="3492"/>
                </a:lnTo>
                <a:lnTo>
                  <a:pt x="1419" y="3252"/>
                </a:lnTo>
                <a:lnTo>
                  <a:pt x="1406" y="3024"/>
                </a:lnTo>
                <a:lnTo>
                  <a:pt x="1393" y="2807"/>
                </a:lnTo>
                <a:lnTo>
                  <a:pt x="1379" y="2601"/>
                </a:lnTo>
                <a:lnTo>
                  <a:pt x="1364" y="2407"/>
                </a:lnTo>
                <a:lnTo>
                  <a:pt x="1348" y="2222"/>
                </a:lnTo>
                <a:lnTo>
                  <a:pt x="1330" y="2047"/>
                </a:lnTo>
                <a:lnTo>
                  <a:pt x="1311" y="1881"/>
                </a:lnTo>
                <a:lnTo>
                  <a:pt x="1291" y="1726"/>
                </a:lnTo>
                <a:lnTo>
                  <a:pt x="1268" y="1580"/>
                </a:lnTo>
                <a:lnTo>
                  <a:pt x="1245" y="1442"/>
                </a:lnTo>
                <a:lnTo>
                  <a:pt x="1218" y="1313"/>
                </a:lnTo>
                <a:lnTo>
                  <a:pt x="1190" y="1192"/>
                </a:lnTo>
                <a:lnTo>
                  <a:pt x="1158" y="1078"/>
                </a:lnTo>
                <a:lnTo>
                  <a:pt x="1125" y="973"/>
                </a:lnTo>
                <a:lnTo>
                  <a:pt x="1089" y="873"/>
                </a:lnTo>
                <a:lnTo>
                  <a:pt x="1049" y="781"/>
                </a:lnTo>
                <a:lnTo>
                  <a:pt x="1007" y="696"/>
                </a:lnTo>
                <a:lnTo>
                  <a:pt x="962" y="617"/>
                </a:lnTo>
                <a:lnTo>
                  <a:pt x="913" y="544"/>
                </a:lnTo>
                <a:lnTo>
                  <a:pt x="860" y="475"/>
                </a:lnTo>
                <a:lnTo>
                  <a:pt x="804" y="413"/>
                </a:lnTo>
                <a:lnTo>
                  <a:pt x="744" y="354"/>
                </a:lnTo>
                <a:lnTo>
                  <a:pt x="680" y="301"/>
                </a:lnTo>
                <a:lnTo>
                  <a:pt x="611" y="252"/>
                </a:lnTo>
                <a:lnTo>
                  <a:pt x="539" y="206"/>
                </a:lnTo>
                <a:lnTo>
                  <a:pt x="461" y="165"/>
                </a:lnTo>
                <a:lnTo>
                  <a:pt x="379" y="128"/>
                </a:lnTo>
                <a:lnTo>
                  <a:pt x="292" y="92"/>
                </a:lnTo>
                <a:lnTo>
                  <a:pt x="200" y="59"/>
                </a:lnTo>
                <a:lnTo>
                  <a:pt x="103" y="28"/>
                </a:lnTo>
                <a:lnTo>
                  <a:pt x="0" y="0"/>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47"/>
          <p:cNvSpPr>
            <a:spLocks/>
          </p:cNvSpPr>
          <p:nvPr userDrawn="1"/>
        </p:nvSpPr>
        <p:spPr bwMode="auto">
          <a:xfrm>
            <a:off x="3733800" y="5715000"/>
            <a:ext cx="5029200" cy="762000"/>
          </a:xfrm>
          <a:custGeom>
            <a:avLst/>
            <a:gdLst/>
            <a:ahLst/>
            <a:cxnLst>
              <a:cxn ang="0">
                <a:pos x="17264" y="180"/>
              </a:cxn>
              <a:cxn ang="0">
                <a:pos x="16706" y="689"/>
              </a:cxn>
              <a:cxn ang="0">
                <a:pos x="15959" y="1141"/>
              </a:cxn>
              <a:cxn ang="0">
                <a:pos x="15050" y="1535"/>
              </a:cxn>
              <a:cxn ang="0">
                <a:pos x="14003" y="1871"/>
              </a:cxn>
              <a:cxn ang="0">
                <a:pos x="12844" y="2151"/>
              </a:cxn>
              <a:cxn ang="0">
                <a:pos x="11599" y="2374"/>
              </a:cxn>
              <a:cxn ang="0">
                <a:pos x="10294" y="2540"/>
              </a:cxn>
              <a:cxn ang="0">
                <a:pos x="8951" y="2649"/>
              </a:cxn>
              <a:cxn ang="0">
                <a:pos x="7599" y="2704"/>
              </a:cxn>
              <a:cxn ang="0">
                <a:pos x="6264" y="2702"/>
              </a:cxn>
              <a:cxn ang="0">
                <a:pos x="4968" y="2645"/>
              </a:cxn>
              <a:cxn ang="0">
                <a:pos x="3740" y="2534"/>
              </a:cxn>
              <a:cxn ang="0">
                <a:pos x="2603" y="2367"/>
              </a:cxn>
              <a:cxn ang="0">
                <a:pos x="1584" y="2147"/>
              </a:cxn>
              <a:cxn ang="0">
                <a:pos x="708" y="1871"/>
              </a:cxn>
              <a:cxn ang="0">
                <a:pos x="0" y="1543"/>
              </a:cxn>
              <a:cxn ang="0">
                <a:pos x="341" y="1635"/>
              </a:cxn>
              <a:cxn ang="0">
                <a:pos x="1155" y="1920"/>
              </a:cxn>
              <a:cxn ang="0">
                <a:pos x="2121" y="2151"/>
              </a:cxn>
              <a:cxn ang="0">
                <a:pos x="3215" y="2331"/>
              </a:cxn>
              <a:cxn ang="0">
                <a:pos x="4413" y="2457"/>
              </a:cxn>
              <a:cxn ang="0">
                <a:pos x="5686" y="2531"/>
              </a:cxn>
              <a:cxn ang="0">
                <a:pos x="7011" y="2550"/>
              </a:cxn>
              <a:cxn ang="0">
                <a:pos x="8361" y="2515"/>
              </a:cxn>
              <a:cxn ang="0">
                <a:pos x="9712" y="2426"/>
              </a:cxn>
              <a:cxn ang="0">
                <a:pos x="11037" y="2283"/>
              </a:cxn>
              <a:cxn ang="0">
                <a:pos x="12311" y="2084"/>
              </a:cxn>
              <a:cxn ang="0">
                <a:pos x="13509" y="1831"/>
              </a:cxn>
              <a:cxn ang="0">
                <a:pos x="14604" y="1522"/>
              </a:cxn>
              <a:cxn ang="0">
                <a:pos x="15571" y="1158"/>
              </a:cxn>
              <a:cxn ang="0">
                <a:pos x="16386" y="737"/>
              </a:cxn>
              <a:cxn ang="0">
                <a:pos x="17021" y="260"/>
              </a:cxn>
            </a:cxnLst>
            <a:rect l="0" t="0" r="r" b="b"/>
            <a:pathLst>
              <a:path w="17264" h="2710">
                <a:moveTo>
                  <a:pt x="17264" y="0"/>
                </a:moveTo>
                <a:lnTo>
                  <a:pt x="17264" y="180"/>
                </a:lnTo>
                <a:lnTo>
                  <a:pt x="17010" y="442"/>
                </a:lnTo>
                <a:lnTo>
                  <a:pt x="16706" y="689"/>
                </a:lnTo>
                <a:lnTo>
                  <a:pt x="16354" y="923"/>
                </a:lnTo>
                <a:lnTo>
                  <a:pt x="15959" y="1141"/>
                </a:lnTo>
                <a:lnTo>
                  <a:pt x="15524" y="1345"/>
                </a:lnTo>
                <a:lnTo>
                  <a:pt x="15050" y="1535"/>
                </a:lnTo>
                <a:lnTo>
                  <a:pt x="14543" y="1710"/>
                </a:lnTo>
                <a:lnTo>
                  <a:pt x="14003" y="1871"/>
                </a:lnTo>
                <a:lnTo>
                  <a:pt x="13437" y="2018"/>
                </a:lnTo>
                <a:lnTo>
                  <a:pt x="12844" y="2151"/>
                </a:lnTo>
                <a:lnTo>
                  <a:pt x="12232" y="2269"/>
                </a:lnTo>
                <a:lnTo>
                  <a:pt x="11599" y="2374"/>
                </a:lnTo>
                <a:lnTo>
                  <a:pt x="10952" y="2464"/>
                </a:lnTo>
                <a:lnTo>
                  <a:pt x="10294" y="2540"/>
                </a:lnTo>
                <a:lnTo>
                  <a:pt x="9625" y="2602"/>
                </a:lnTo>
                <a:lnTo>
                  <a:pt x="8951" y="2649"/>
                </a:lnTo>
                <a:lnTo>
                  <a:pt x="8275" y="2684"/>
                </a:lnTo>
                <a:lnTo>
                  <a:pt x="7599" y="2704"/>
                </a:lnTo>
                <a:lnTo>
                  <a:pt x="6928" y="2710"/>
                </a:lnTo>
                <a:lnTo>
                  <a:pt x="6264" y="2702"/>
                </a:lnTo>
                <a:lnTo>
                  <a:pt x="5609" y="2681"/>
                </a:lnTo>
                <a:lnTo>
                  <a:pt x="4968" y="2645"/>
                </a:lnTo>
                <a:lnTo>
                  <a:pt x="4344" y="2597"/>
                </a:lnTo>
                <a:lnTo>
                  <a:pt x="3740" y="2534"/>
                </a:lnTo>
                <a:lnTo>
                  <a:pt x="3158" y="2457"/>
                </a:lnTo>
                <a:lnTo>
                  <a:pt x="2603" y="2367"/>
                </a:lnTo>
                <a:lnTo>
                  <a:pt x="2077" y="2264"/>
                </a:lnTo>
                <a:lnTo>
                  <a:pt x="1584" y="2147"/>
                </a:lnTo>
                <a:lnTo>
                  <a:pt x="1126" y="2016"/>
                </a:lnTo>
                <a:lnTo>
                  <a:pt x="708" y="1871"/>
                </a:lnTo>
                <a:lnTo>
                  <a:pt x="331" y="1714"/>
                </a:lnTo>
                <a:lnTo>
                  <a:pt x="0" y="1543"/>
                </a:lnTo>
                <a:lnTo>
                  <a:pt x="0" y="1474"/>
                </a:lnTo>
                <a:lnTo>
                  <a:pt x="341" y="1635"/>
                </a:lnTo>
                <a:lnTo>
                  <a:pt x="727" y="1784"/>
                </a:lnTo>
                <a:lnTo>
                  <a:pt x="1155" y="1920"/>
                </a:lnTo>
                <a:lnTo>
                  <a:pt x="1621" y="2042"/>
                </a:lnTo>
                <a:lnTo>
                  <a:pt x="2121" y="2151"/>
                </a:lnTo>
                <a:lnTo>
                  <a:pt x="2654" y="2249"/>
                </a:lnTo>
                <a:lnTo>
                  <a:pt x="3215" y="2331"/>
                </a:lnTo>
                <a:lnTo>
                  <a:pt x="3803" y="2401"/>
                </a:lnTo>
                <a:lnTo>
                  <a:pt x="4413" y="2457"/>
                </a:lnTo>
                <a:lnTo>
                  <a:pt x="5041" y="2500"/>
                </a:lnTo>
                <a:lnTo>
                  <a:pt x="5686" y="2531"/>
                </a:lnTo>
                <a:lnTo>
                  <a:pt x="6343" y="2547"/>
                </a:lnTo>
                <a:lnTo>
                  <a:pt x="7011" y="2550"/>
                </a:lnTo>
                <a:lnTo>
                  <a:pt x="7685" y="2539"/>
                </a:lnTo>
                <a:lnTo>
                  <a:pt x="8361" y="2515"/>
                </a:lnTo>
                <a:lnTo>
                  <a:pt x="9039" y="2478"/>
                </a:lnTo>
                <a:lnTo>
                  <a:pt x="9712" y="2426"/>
                </a:lnTo>
                <a:lnTo>
                  <a:pt x="10379" y="2361"/>
                </a:lnTo>
                <a:lnTo>
                  <a:pt x="11037" y="2283"/>
                </a:lnTo>
                <a:lnTo>
                  <a:pt x="11682" y="2190"/>
                </a:lnTo>
                <a:lnTo>
                  <a:pt x="12311" y="2084"/>
                </a:lnTo>
                <a:lnTo>
                  <a:pt x="12921" y="1964"/>
                </a:lnTo>
                <a:lnTo>
                  <a:pt x="13509" y="1831"/>
                </a:lnTo>
                <a:lnTo>
                  <a:pt x="14070" y="1683"/>
                </a:lnTo>
                <a:lnTo>
                  <a:pt x="14604" y="1522"/>
                </a:lnTo>
                <a:lnTo>
                  <a:pt x="15105" y="1347"/>
                </a:lnTo>
                <a:lnTo>
                  <a:pt x="15571" y="1158"/>
                </a:lnTo>
                <a:lnTo>
                  <a:pt x="15999" y="954"/>
                </a:lnTo>
                <a:lnTo>
                  <a:pt x="16386" y="737"/>
                </a:lnTo>
                <a:lnTo>
                  <a:pt x="16728" y="506"/>
                </a:lnTo>
                <a:lnTo>
                  <a:pt x="17021" y="260"/>
                </a:lnTo>
                <a:lnTo>
                  <a:pt x="17264" y="0"/>
                </a:lnTo>
                <a:close/>
              </a:path>
            </a:pathLst>
          </a:custGeom>
          <a:gradFill flip="none" rotWithShape="1">
            <a:gsLst>
              <a:gs pos="0">
                <a:schemeClr val="bg1">
                  <a:alpha val="0"/>
                </a:schemeClr>
              </a:gs>
              <a:gs pos="50000">
                <a:schemeClr val="accent2"/>
              </a:gs>
              <a:gs pos="100000">
                <a:schemeClr val="bg1">
                  <a:alpha val="0"/>
                </a:schemeClr>
              </a:gs>
            </a:gsLst>
            <a:lin ang="0" scaled="1"/>
            <a:tileRect/>
          </a:gra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userDrawn="1">
            <p:ph type="ctrTitle"/>
          </p:nvPr>
        </p:nvSpPr>
        <p:spPr>
          <a:xfrm>
            <a:off x="990600" y="1116449"/>
            <a:ext cx="6858000" cy="707886"/>
          </a:xfrm>
        </p:spPr>
        <p:txBody>
          <a:bodyPr wrap="square">
            <a:spAutoFit/>
          </a:bodyPr>
          <a:lstStyle>
            <a:lvl1pPr algn="r">
              <a:defRPr sz="4000">
                <a:solidFill>
                  <a:schemeClr val="accent2">
                    <a:lumMod val="75000"/>
                  </a:schemeClr>
                </a:solidFill>
              </a:defRPr>
            </a:lvl1pPr>
          </a:lstStyle>
          <a:p>
            <a:r>
              <a:rPr lang="en-US" smtClean="0"/>
              <a:t>Click to edit Master title style</a:t>
            </a:r>
            <a:endParaRPr lang="en-US" dirty="0"/>
          </a:p>
        </p:txBody>
      </p:sp>
      <p:sp>
        <p:nvSpPr>
          <p:cNvPr id="3" name="Subtitle 2"/>
          <p:cNvSpPr>
            <a:spLocks noGrp="1"/>
          </p:cNvSpPr>
          <p:nvPr userDrawn="1">
            <p:ph type="subTitle" idx="1"/>
          </p:nvPr>
        </p:nvSpPr>
        <p:spPr>
          <a:xfrm>
            <a:off x="990600" y="1900535"/>
            <a:ext cx="6858000" cy="461665"/>
          </a:xfrm>
        </p:spPr>
        <p:txBody>
          <a:bodyPr wrap="square">
            <a:spAutoFit/>
          </a:bodyPr>
          <a:lstStyle>
            <a:lvl1pPr marL="0" indent="0" algn="r">
              <a:buNone/>
              <a:defRPr sz="2400">
                <a:solidFill>
                  <a:schemeClr val="accent1">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userDrawn="1">
            <p:ph type="dt" sz="half" idx="10"/>
          </p:nvPr>
        </p:nvSpPr>
        <p:spPr/>
        <p:txBody>
          <a:bodyPr/>
          <a:lstStyle/>
          <a:p>
            <a:fld id="{FF6F1548-A370-498C-A14B-E715C2319CD9}" type="datetimeFigureOut">
              <a:rPr lang="en-US" smtClean="0"/>
              <a:pPr/>
              <a:t>8/12/2019</a:t>
            </a:fld>
            <a:endParaRPr lang="en-US"/>
          </a:p>
        </p:txBody>
      </p:sp>
      <p:sp>
        <p:nvSpPr>
          <p:cNvPr id="5" name="Footer Placeholder 4"/>
          <p:cNvSpPr>
            <a:spLocks noGrp="1"/>
          </p:cNvSpPr>
          <p:nvPr userDrawn="1">
            <p:ph type="ftr" sz="quarter" idx="11"/>
          </p:nvPr>
        </p:nvSpPr>
        <p:spPr/>
        <p:txBody>
          <a:bodyPr/>
          <a:lstStyle/>
          <a:p>
            <a:endParaRPr lang="en-US" dirty="0"/>
          </a:p>
        </p:txBody>
      </p:sp>
      <p:sp>
        <p:nvSpPr>
          <p:cNvPr id="6" name="Slide Number Placeholder 5"/>
          <p:cNvSpPr>
            <a:spLocks noGrp="1"/>
          </p:cNvSpPr>
          <p:nvPr userDrawn="1">
            <p:ph type="sldNum" sz="quarter" idx="12"/>
          </p:nvPr>
        </p:nvSpPr>
        <p:spPr/>
        <p:txBody>
          <a:bodyPr/>
          <a:lstStyle/>
          <a:p>
            <a:fld id="{C238F03A-58E1-4ECA-9024-348A9A81A53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6F1548-A370-498C-A14B-E715C2319CD9}" type="datetimeFigureOut">
              <a:rPr lang="en-US" smtClean="0"/>
              <a:pPr/>
              <a:t>8/12/2019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38F03A-58E1-4ECA-9024-348A9A81A53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6F1548-A370-498C-A14B-E715C2319CD9}" type="datetimeFigureOut">
              <a:rPr lang="en-US" smtClean="0"/>
              <a:pPr/>
              <a:t>8/12/2019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38F03A-58E1-4ECA-9024-348A9A81A53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F6F1548-A370-498C-A14B-E715C2319CD9}" type="datetimeFigureOut">
              <a:rPr lang="en-US" smtClean="0"/>
              <a:pPr/>
              <a:t>8/12/2019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38F03A-58E1-4ECA-9024-348A9A81A53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F6F1548-A370-498C-A14B-E715C2319CD9}" type="datetimeFigureOut">
              <a:rPr lang="en-US" smtClean="0"/>
              <a:pPr/>
              <a:t>8/12/2019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38F03A-58E1-4ECA-9024-348A9A81A53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F6F1548-A370-498C-A14B-E715C2319CD9}" type="datetimeFigureOut">
              <a:rPr lang="en-US" smtClean="0"/>
              <a:pPr/>
              <a:t>8/12/2019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38F03A-58E1-4ECA-9024-348A9A81A53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6F1548-A370-498C-A14B-E715C2319CD9}" type="datetimeFigureOut">
              <a:rPr lang="en-US" smtClean="0"/>
              <a:pPr/>
              <a:t>8/12/2019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38F03A-58E1-4ECA-9024-348A9A81A53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6F1548-A370-498C-A14B-E715C2319CD9}" type="datetimeFigureOut">
              <a:rPr lang="en-US" smtClean="0"/>
              <a:pPr/>
              <a:t>8/12/2019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38F03A-58E1-4ECA-9024-348A9A81A53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6F1548-A370-498C-A14B-E715C2319CD9}" type="datetimeFigureOut">
              <a:rPr lang="en-US" smtClean="0"/>
              <a:pPr/>
              <a:t>8/12/2019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38F03A-58E1-4ECA-9024-348A9A81A53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6F1548-A370-498C-A14B-E715C2319CD9}" type="datetimeFigureOut">
              <a:rPr lang="en-US" smtClean="0"/>
              <a:pPr/>
              <a:t>8/12/2019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38F03A-58E1-4ECA-9024-348A9A81A53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6F1548-A370-498C-A14B-E715C2319CD9}" type="datetimeFigureOut">
              <a:rPr lang="en-US" smtClean="0"/>
              <a:pPr/>
              <a:t>8/12/2019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38F03A-58E1-4ECA-9024-348A9A81A53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6F1548-A370-498C-A14B-E715C2319CD9}" type="datetimeFigureOut">
              <a:rPr lang="en-US" smtClean="0"/>
              <a:pPr/>
              <a:t>8/12/2019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grpSp>
        <p:nvGrpSpPr>
          <p:cNvPr id="33" name="Group 32"/>
          <p:cNvGrpSpPr/>
          <p:nvPr/>
        </p:nvGrpSpPr>
        <p:grpSpPr>
          <a:xfrm>
            <a:off x="0" y="0"/>
            <a:ext cx="9144001" cy="6858000"/>
            <a:chOff x="0" y="0"/>
            <a:chExt cx="9144001" cy="6858000"/>
          </a:xfrm>
        </p:grpSpPr>
        <p:sp>
          <p:nvSpPr>
            <p:cNvPr id="8" name="Rectangle 7"/>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a:spLocks/>
            </p:cNvSpPr>
            <p:nvPr userDrawn="1"/>
          </p:nvSpPr>
          <p:spPr bwMode="auto">
            <a:xfrm>
              <a:off x="7543800" y="0"/>
              <a:ext cx="1600201" cy="2209800"/>
            </a:xfrm>
            <a:custGeom>
              <a:avLst/>
              <a:gdLst/>
              <a:ahLst/>
              <a:cxnLst>
                <a:cxn ang="0">
                  <a:pos x="0" y="0"/>
                </a:cxn>
                <a:cxn ang="0">
                  <a:pos x="1432" y="0"/>
                </a:cxn>
                <a:cxn ang="0">
                  <a:pos x="1432" y="3492"/>
                </a:cxn>
                <a:cxn ang="0">
                  <a:pos x="1419" y="3252"/>
                </a:cxn>
                <a:cxn ang="0">
                  <a:pos x="1406" y="3024"/>
                </a:cxn>
                <a:cxn ang="0">
                  <a:pos x="1393" y="2807"/>
                </a:cxn>
                <a:cxn ang="0">
                  <a:pos x="1379" y="2601"/>
                </a:cxn>
                <a:cxn ang="0">
                  <a:pos x="1364" y="2407"/>
                </a:cxn>
                <a:cxn ang="0">
                  <a:pos x="1348" y="2222"/>
                </a:cxn>
                <a:cxn ang="0">
                  <a:pos x="1330" y="2047"/>
                </a:cxn>
                <a:cxn ang="0">
                  <a:pos x="1311" y="1881"/>
                </a:cxn>
                <a:cxn ang="0">
                  <a:pos x="1291" y="1726"/>
                </a:cxn>
                <a:cxn ang="0">
                  <a:pos x="1268" y="1580"/>
                </a:cxn>
                <a:cxn ang="0">
                  <a:pos x="1245" y="1442"/>
                </a:cxn>
                <a:cxn ang="0">
                  <a:pos x="1218" y="1313"/>
                </a:cxn>
                <a:cxn ang="0">
                  <a:pos x="1190" y="1192"/>
                </a:cxn>
                <a:cxn ang="0">
                  <a:pos x="1158" y="1078"/>
                </a:cxn>
                <a:cxn ang="0">
                  <a:pos x="1125" y="973"/>
                </a:cxn>
                <a:cxn ang="0">
                  <a:pos x="1089" y="873"/>
                </a:cxn>
                <a:cxn ang="0">
                  <a:pos x="1049" y="781"/>
                </a:cxn>
                <a:cxn ang="0">
                  <a:pos x="1007" y="696"/>
                </a:cxn>
                <a:cxn ang="0">
                  <a:pos x="962" y="617"/>
                </a:cxn>
                <a:cxn ang="0">
                  <a:pos x="913" y="544"/>
                </a:cxn>
                <a:cxn ang="0">
                  <a:pos x="860" y="475"/>
                </a:cxn>
                <a:cxn ang="0">
                  <a:pos x="804" y="413"/>
                </a:cxn>
                <a:cxn ang="0">
                  <a:pos x="744" y="354"/>
                </a:cxn>
                <a:cxn ang="0">
                  <a:pos x="680" y="301"/>
                </a:cxn>
                <a:cxn ang="0">
                  <a:pos x="611" y="252"/>
                </a:cxn>
                <a:cxn ang="0">
                  <a:pos x="539" y="206"/>
                </a:cxn>
                <a:cxn ang="0">
                  <a:pos x="461" y="165"/>
                </a:cxn>
                <a:cxn ang="0">
                  <a:pos x="379" y="128"/>
                </a:cxn>
                <a:cxn ang="0">
                  <a:pos x="292" y="92"/>
                </a:cxn>
                <a:cxn ang="0">
                  <a:pos x="200" y="59"/>
                </a:cxn>
                <a:cxn ang="0">
                  <a:pos x="103" y="28"/>
                </a:cxn>
                <a:cxn ang="0">
                  <a:pos x="0" y="0"/>
                </a:cxn>
              </a:cxnLst>
              <a:rect l="0" t="0" r="r" b="b"/>
              <a:pathLst>
                <a:path w="1432" h="3492">
                  <a:moveTo>
                    <a:pt x="0" y="0"/>
                  </a:moveTo>
                  <a:lnTo>
                    <a:pt x="1432" y="0"/>
                  </a:lnTo>
                  <a:lnTo>
                    <a:pt x="1432" y="3492"/>
                  </a:lnTo>
                  <a:lnTo>
                    <a:pt x="1419" y="3252"/>
                  </a:lnTo>
                  <a:lnTo>
                    <a:pt x="1406" y="3024"/>
                  </a:lnTo>
                  <a:lnTo>
                    <a:pt x="1393" y="2807"/>
                  </a:lnTo>
                  <a:lnTo>
                    <a:pt x="1379" y="2601"/>
                  </a:lnTo>
                  <a:lnTo>
                    <a:pt x="1364" y="2407"/>
                  </a:lnTo>
                  <a:lnTo>
                    <a:pt x="1348" y="2222"/>
                  </a:lnTo>
                  <a:lnTo>
                    <a:pt x="1330" y="2047"/>
                  </a:lnTo>
                  <a:lnTo>
                    <a:pt x="1311" y="1881"/>
                  </a:lnTo>
                  <a:lnTo>
                    <a:pt x="1291" y="1726"/>
                  </a:lnTo>
                  <a:lnTo>
                    <a:pt x="1268" y="1580"/>
                  </a:lnTo>
                  <a:lnTo>
                    <a:pt x="1245" y="1442"/>
                  </a:lnTo>
                  <a:lnTo>
                    <a:pt x="1218" y="1313"/>
                  </a:lnTo>
                  <a:lnTo>
                    <a:pt x="1190" y="1192"/>
                  </a:lnTo>
                  <a:lnTo>
                    <a:pt x="1158" y="1078"/>
                  </a:lnTo>
                  <a:lnTo>
                    <a:pt x="1125" y="973"/>
                  </a:lnTo>
                  <a:lnTo>
                    <a:pt x="1089" y="873"/>
                  </a:lnTo>
                  <a:lnTo>
                    <a:pt x="1049" y="781"/>
                  </a:lnTo>
                  <a:lnTo>
                    <a:pt x="1007" y="696"/>
                  </a:lnTo>
                  <a:lnTo>
                    <a:pt x="962" y="617"/>
                  </a:lnTo>
                  <a:lnTo>
                    <a:pt x="913" y="544"/>
                  </a:lnTo>
                  <a:lnTo>
                    <a:pt x="860" y="475"/>
                  </a:lnTo>
                  <a:lnTo>
                    <a:pt x="804" y="413"/>
                  </a:lnTo>
                  <a:lnTo>
                    <a:pt x="744" y="354"/>
                  </a:lnTo>
                  <a:lnTo>
                    <a:pt x="680" y="301"/>
                  </a:lnTo>
                  <a:lnTo>
                    <a:pt x="611" y="252"/>
                  </a:lnTo>
                  <a:lnTo>
                    <a:pt x="539" y="206"/>
                  </a:lnTo>
                  <a:lnTo>
                    <a:pt x="461" y="165"/>
                  </a:lnTo>
                  <a:lnTo>
                    <a:pt x="379" y="128"/>
                  </a:lnTo>
                  <a:lnTo>
                    <a:pt x="292" y="92"/>
                  </a:lnTo>
                  <a:lnTo>
                    <a:pt x="200" y="59"/>
                  </a:lnTo>
                  <a:lnTo>
                    <a:pt x="103" y="28"/>
                  </a:lnTo>
                  <a:lnTo>
                    <a:pt x="0" y="0"/>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0"/>
            <p:cNvSpPr>
              <a:spLocks/>
            </p:cNvSpPr>
            <p:nvPr userDrawn="1"/>
          </p:nvSpPr>
          <p:spPr bwMode="auto">
            <a:xfrm>
              <a:off x="3733800" y="5715000"/>
              <a:ext cx="5029200" cy="762000"/>
            </a:xfrm>
            <a:custGeom>
              <a:avLst/>
              <a:gdLst/>
              <a:ahLst/>
              <a:cxnLst>
                <a:cxn ang="0">
                  <a:pos x="17264" y="180"/>
                </a:cxn>
                <a:cxn ang="0">
                  <a:pos x="16706" y="689"/>
                </a:cxn>
                <a:cxn ang="0">
                  <a:pos x="15959" y="1141"/>
                </a:cxn>
                <a:cxn ang="0">
                  <a:pos x="15050" y="1535"/>
                </a:cxn>
                <a:cxn ang="0">
                  <a:pos x="14003" y="1871"/>
                </a:cxn>
                <a:cxn ang="0">
                  <a:pos x="12844" y="2151"/>
                </a:cxn>
                <a:cxn ang="0">
                  <a:pos x="11599" y="2374"/>
                </a:cxn>
                <a:cxn ang="0">
                  <a:pos x="10294" y="2540"/>
                </a:cxn>
                <a:cxn ang="0">
                  <a:pos x="8951" y="2649"/>
                </a:cxn>
                <a:cxn ang="0">
                  <a:pos x="7599" y="2704"/>
                </a:cxn>
                <a:cxn ang="0">
                  <a:pos x="6264" y="2702"/>
                </a:cxn>
                <a:cxn ang="0">
                  <a:pos x="4968" y="2645"/>
                </a:cxn>
                <a:cxn ang="0">
                  <a:pos x="3740" y="2534"/>
                </a:cxn>
                <a:cxn ang="0">
                  <a:pos x="2603" y="2367"/>
                </a:cxn>
                <a:cxn ang="0">
                  <a:pos x="1584" y="2147"/>
                </a:cxn>
                <a:cxn ang="0">
                  <a:pos x="708" y="1871"/>
                </a:cxn>
                <a:cxn ang="0">
                  <a:pos x="0" y="1543"/>
                </a:cxn>
                <a:cxn ang="0">
                  <a:pos x="341" y="1635"/>
                </a:cxn>
                <a:cxn ang="0">
                  <a:pos x="1155" y="1920"/>
                </a:cxn>
                <a:cxn ang="0">
                  <a:pos x="2121" y="2151"/>
                </a:cxn>
                <a:cxn ang="0">
                  <a:pos x="3215" y="2331"/>
                </a:cxn>
                <a:cxn ang="0">
                  <a:pos x="4413" y="2457"/>
                </a:cxn>
                <a:cxn ang="0">
                  <a:pos x="5686" y="2531"/>
                </a:cxn>
                <a:cxn ang="0">
                  <a:pos x="7011" y="2550"/>
                </a:cxn>
                <a:cxn ang="0">
                  <a:pos x="8361" y="2515"/>
                </a:cxn>
                <a:cxn ang="0">
                  <a:pos x="9712" y="2426"/>
                </a:cxn>
                <a:cxn ang="0">
                  <a:pos x="11037" y="2283"/>
                </a:cxn>
                <a:cxn ang="0">
                  <a:pos x="12311" y="2084"/>
                </a:cxn>
                <a:cxn ang="0">
                  <a:pos x="13509" y="1831"/>
                </a:cxn>
                <a:cxn ang="0">
                  <a:pos x="14604" y="1522"/>
                </a:cxn>
                <a:cxn ang="0">
                  <a:pos x="15571" y="1158"/>
                </a:cxn>
                <a:cxn ang="0">
                  <a:pos x="16386" y="737"/>
                </a:cxn>
                <a:cxn ang="0">
                  <a:pos x="17021" y="260"/>
                </a:cxn>
              </a:cxnLst>
              <a:rect l="0" t="0" r="r" b="b"/>
              <a:pathLst>
                <a:path w="17264" h="2710">
                  <a:moveTo>
                    <a:pt x="17264" y="0"/>
                  </a:moveTo>
                  <a:lnTo>
                    <a:pt x="17264" y="180"/>
                  </a:lnTo>
                  <a:lnTo>
                    <a:pt x="17010" y="442"/>
                  </a:lnTo>
                  <a:lnTo>
                    <a:pt x="16706" y="689"/>
                  </a:lnTo>
                  <a:lnTo>
                    <a:pt x="16354" y="923"/>
                  </a:lnTo>
                  <a:lnTo>
                    <a:pt x="15959" y="1141"/>
                  </a:lnTo>
                  <a:lnTo>
                    <a:pt x="15524" y="1345"/>
                  </a:lnTo>
                  <a:lnTo>
                    <a:pt x="15050" y="1535"/>
                  </a:lnTo>
                  <a:lnTo>
                    <a:pt x="14543" y="1710"/>
                  </a:lnTo>
                  <a:lnTo>
                    <a:pt x="14003" y="1871"/>
                  </a:lnTo>
                  <a:lnTo>
                    <a:pt x="13437" y="2018"/>
                  </a:lnTo>
                  <a:lnTo>
                    <a:pt x="12844" y="2151"/>
                  </a:lnTo>
                  <a:lnTo>
                    <a:pt x="12232" y="2269"/>
                  </a:lnTo>
                  <a:lnTo>
                    <a:pt x="11599" y="2374"/>
                  </a:lnTo>
                  <a:lnTo>
                    <a:pt x="10952" y="2464"/>
                  </a:lnTo>
                  <a:lnTo>
                    <a:pt x="10294" y="2540"/>
                  </a:lnTo>
                  <a:lnTo>
                    <a:pt x="9625" y="2602"/>
                  </a:lnTo>
                  <a:lnTo>
                    <a:pt x="8951" y="2649"/>
                  </a:lnTo>
                  <a:lnTo>
                    <a:pt x="8275" y="2684"/>
                  </a:lnTo>
                  <a:lnTo>
                    <a:pt x="7599" y="2704"/>
                  </a:lnTo>
                  <a:lnTo>
                    <a:pt x="6928" y="2710"/>
                  </a:lnTo>
                  <a:lnTo>
                    <a:pt x="6264" y="2702"/>
                  </a:lnTo>
                  <a:lnTo>
                    <a:pt x="5609" y="2681"/>
                  </a:lnTo>
                  <a:lnTo>
                    <a:pt x="4968" y="2645"/>
                  </a:lnTo>
                  <a:lnTo>
                    <a:pt x="4344" y="2597"/>
                  </a:lnTo>
                  <a:lnTo>
                    <a:pt x="3740" y="2534"/>
                  </a:lnTo>
                  <a:lnTo>
                    <a:pt x="3158" y="2457"/>
                  </a:lnTo>
                  <a:lnTo>
                    <a:pt x="2603" y="2367"/>
                  </a:lnTo>
                  <a:lnTo>
                    <a:pt x="2077" y="2264"/>
                  </a:lnTo>
                  <a:lnTo>
                    <a:pt x="1584" y="2147"/>
                  </a:lnTo>
                  <a:lnTo>
                    <a:pt x="1126" y="2016"/>
                  </a:lnTo>
                  <a:lnTo>
                    <a:pt x="708" y="1871"/>
                  </a:lnTo>
                  <a:lnTo>
                    <a:pt x="331" y="1714"/>
                  </a:lnTo>
                  <a:lnTo>
                    <a:pt x="0" y="1543"/>
                  </a:lnTo>
                  <a:lnTo>
                    <a:pt x="0" y="1474"/>
                  </a:lnTo>
                  <a:lnTo>
                    <a:pt x="341" y="1635"/>
                  </a:lnTo>
                  <a:lnTo>
                    <a:pt x="727" y="1784"/>
                  </a:lnTo>
                  <a:lnTo>
                    <a:pt x="1155" y="1920"/>
                  </a:lnTo>
                  <a:lnTo>
                    <a:pt x="1621" y="2042"/>
                  </a:lnTo>
                  <a:lnTo>
                    <a:pt x="2121" y="2151"/>
                  </a:lnTo>
                  <a:lnTo>
                    <a:pt x="2654" y="2249"/>
                  </a:lnTo>
                  <a:lnTo>
                    <a:pt x="3215" y="2331"/>
                  </a:lnTo>
                  <a:lnTo>
                    <a:pt x="3803" y="2401"/>
                  </a:lnTo>
                  <a:lnTo>
                    <a:pt x="4413" y="2457"/>
                  </a:lnTo>
                  <a:lnTo>
                    <a:pt x="5041" y="2500"/>
                  </a:lnTo>
                  <a:lnTo>
                    <a:pt x="5686" y="2531"/>
                  </a:lnTo>
                  <a:lnTo>
                    <a:pt x="6343" y="2547"/>
                  </a:lnTo>
                  <a:lnTo>
                    <a:pt x="7011" y="2550"/>
                  </a:lnTo>
                  <a:lnTo>
                    <a:pt x="7685" y="2539"/>
                  </a:lnTo>
                  <a:lnTo>
                    <a:pt x="8361" y="2515"/>
                  </a:lnTo>
                  <a:lnTo>
                    <a:pt x="9039" y="2478"/>
                  </a:lnTo>
                  <a:lnTo>
                    <a:pt x="9712" y="2426"/>
                  </a:lnTo>
                  <a:lnTo>
                    <a:pt x="10379" y="2361"/>
                  </a:lnTo>
                  <a:lnTo>
                    <a:pt x="11037" y="2283"/>
                  </a:lnTo>
                  <a:lnTo>
                    <a:pt x="11682" y="2190"/>
                  </a:lnTo>
                  <a:lnTo>
                    <a:pt x="12311" y="2084"/>
                  </a:lnTo>
                  <a:lnTo>
                    <a:pt x="12921" y="1964"/>
                  </a:lnTo>
                  <a:lnTo>
                    <a:pt x="13509" y="1831"/>
                  </a:lnTo>
                  <a:lnTo>
                    <a:pt x="14070" y="1683"/>
                  </a:lnTo>
                  <a:lnTo>
                    <a:pt x="14604" y="1522"/>
                  </a:lnTo>
                  <a:lnTo>
                    <a:pt x="15105" y="1347"/>
                  </a:lnTo>
                  <a:lnTo>
                    <a:pt x="15571" y="1158"/>
                  </a:lnTo>
                  <a:lnTo>
                    <a:pt x="15999" y="954"/>
                  </a:lnTo>
                  <a:lnTo>
                    <a:pt x="16386" y="737"/>
                  </a:lnTo>
                  <a:lnTo>
                    <a:pt x="16728" y="506"/>
                  </a:lnTo>
                  <a:lnTo>
                    <a:pt x="17021" y="260"/>
                  </a:lnTo>
                  <a:lnTo>
                    <a:pt x="17264" y="0"/>
                  </a:lnTo>
                  <a:close/>
                </a:path>
              </a:pathLst>
            </a:custGeom>
            <a:gradFill flip="none" rotWithShape="1">
              <a:gsLst>
                <a:gs pos="0">
                  <a:schemeClr val="bg1">
                    <a:alpha val="0"/>
                  </a:schemeClr>
                </a:gs>
                <a:gs pos="50000">
                  <a:schemeClr val="accent2"/>
                </a:gs>
                <a:gs pos="100000">
                  <a:schemeClr val="bg1">
                    <a:alpha val="0"/>
                  </a:schemeClr>
                </a:gs>
              </a:gsLst>
              <a:lin ang="0" scaled="1"/>
              <a:tileRect/>
            </a:gra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38F03A-58E1-4ECA-9024-348A9A81A53D}" type="slidenum">
              <a:rPr lang="en-US" smtClean="0"/>
              <a:pPr/>
              <a:t>‹#›</a:t>
            </a:fld>
            <a:endParaRPr lang="en-US"/>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2" name="Group 11"/>
          <p:cNvGrpSpPr/>
          <p:nvPr/>
        </p:nvGrpSpPr>
        <p:grpSpPr>
          <a:xfrm>
            <a:off x="0" y="2855091"/>
            <a:ext cx="3581400" cy="4002909"/>
            <a:chOff x="0" y="2533588"/>
            <a:chExt cx="8022336" cy="8966516"/>
          </a:xfrm>
        </p:grpSpPr>
        <p:sp>
          <p:nvSpPr>
            <p:cNvPr id="13" name="Freeform 7"/>
            <p:cNvSpPr>
              <a:spLocks/>
            </p:cNvSpPr>
            <p:nvPr userDrawn="1"/>
          </p:nvSpPr>
          <p:spPr bwMode="auto">
            <a:xfrm>
              <a:off x="0" y="2533588"/>
              <a:ext cx="4127500" cy="2514599"/>
            </a:xfrm>
            <a:custGeom>
              <a:avLst/>
              <a:gdLst/>
              <a:ahLst/>
              <a:cxnLst>
                <a:cxn ang="0">
                  <a:pos x="0" y="0"/>
                </a:cxn>
                <a:cxn ang="0">
                  <a:pos x="124" y="18"/>
                </a:cxn>
                <a:cxn ang="0">
                  <a:pos x="246" y="40"/>
                </a:cxn>
                <a:cxn ang="0">
                  <a:pos x="365" y="64"/>
                </a:cxn>
                <a:cxn ang="0">
                  <a:pos x="596" y="127"/>
                </a:cxn>
                <a:cxn ang="0">
                  <a:pos x="815" y="200"/>
                </a:cxn>
                <a:cxn ang="0">
                  <a:pos x="1025" y="286"/>
                </a:cxn>
                <a:cxn ang="0">
                  <a:pos x="1223" y="380"/>
                </a:cxn>
                <a:cxn ang="0">
                  <a:pos x="1411" y="482"/>
                </a:cxn>
                <a:cxn ang="0">
                  <a:pos x="1588" y="591"/>
                </a:cxn>
                <a:cxn ang="0">
                  <a:pos x="1753" y="707"/>
                </a:cxn>
                <a:cxn ang="0">
                  <a:pos x="1907" y="824"/>
                </a:cxn>
                <a:cxn ang="0">
                  <a:pos x="2047" y="946"/>
                </a:cxn>
                <a:cxn ang="0">
                  <a:pos x="2177" y="1066"/>
                </a:cxn>
                <a:cxn ang="0">
                  <a:pos x="2293" y="1189"/>
                </a:cxn>
                <a:cxn ang="0">
                  <a:pos x="2397" y="1308"/>
                </a:cxn>
                <a:cxn ang="0">
                  <a:pos x="2488" y="1423"/>
                </a:cxn>
                <a:cxn ang="0">
                  <a:pos x="2565" y="1534"/>
                </a:cxn>
                <a:cxn ang="0">
                  <a:pos x="2600" y="1587"/>
                </a:cxn>
                <a:cxn ang="0">
                  <a:pos x="2535" y="1522"/>
                </a:cxn>
                <a:cxn ang="0">
                  <a:pos x="2455" y="1451"/>
                </a:cxn>
                <a:cxn ang="0">
                  <a:pos x="2359" y="1375"/>
                </a:cxn>
                <a:cxn ang="0">
                  <a:pos x="2247" y="1294"/>
                </a:cxn>
                <a:cxn ang="0">
                  <a:pos x="2119" y="1215"/>
                </a:cxn>
                <a:cxn ang="0">
                  <a:pos x="1981" y="1134"/>
                </a:cxn>
                <a:cxn ang="0">
                  <a:pos x="1827" y="1058"/>
                </a:cxn>
                <a:cxn ang="0">
                  <a:pos x="1662" y="986"/>
                </a:cxn>
                <a:cxn ang="0">
                  <a:pos x="1486" y="921"/>
                </a:cxn>
                <a:cxn ang="0">
                  <a:pos x="1299" y="865"/>
                </a:cxn>
                <a:cxn ang="0">
                  <a:pos x="1103" y="819"/>
                </a:cxn>
                <a:cxn ang="0">
                  <a:pos x="896" y="787"/>
                </a:cxn>
                <a:cxn ang="0">
                  <a:pos x="791" y="776"/>
                </a:cxn>
                <a:cxn ang="0">
                  <a:pos x="683" y="769"/>
                </a:cxn>
                <a:cxn ang="0">
                  <a:pos x="573" y="768"/>
                </a:cxn>
                <a:cxn ang="0">
                  <a:pos x="462" y="769"/>
                </a:cxn>
                <a:cxn ang="0">
                  <a:pos x="348" y="776"/>
                </a:cxn>
                <a:cxn ang="0">
                  <a:pos x="234" y="787"/>
                </a:cxn>
                <a:cxn ang="0">
                  <a:pos x="117" y="806"/>
                </a:cxn>
                <a:cxn ang="0">
                  <a:pos x="0" y="827"/>
                </a:cxn>
                <a:cxn ang="0">
                  <a:pos x="0" y="0"/>
                </a:cxn>
              </a:cxnLst>
              <a:rect l="0" t="0" r="r" b="b"/>
              <a:pathLst>
                <a:path w="2600" h="1587">
                  <a:moveTo>
                    <a:pt x="0" y="0"/>
                  </a:moveTo>
                  <a:lnTo>
                    <a:pt x="0" y="0"/>
                  </a:lnTo>
                  <a:lnTo>
                    <a:pt x="63" y="8"/>
                  </a:lnTo>
                  <a:lnTo>
                    <a:pt x="124" y="18"/>
                  </a:lnTo>
                  <a:lnTo>
                    <a:pt x="185" y="28"/>
                  </a:lnTo>
                  <a:lnTo>
                    <a:pt x="246" y="40"/>
                  </a:lnTo>
                  <a:lnTo>
                    <a:pt x="305" y="53"/>
                  </a:lnTo>
                  <a:lnTo>
                    <a:pt x="365" y="64"/>
                  </a:lnTo>
                  <a:lnTo>
                    <a:pt x="480" y="94"/>
                  </a:lnTo>
                  <a:lnTo>
                    <a:pt x="596" y="127"/>
                  </a:lnTo>
                  <a:lnTo>
                    <a:pt x="706" y="162"/>
                  </a:lnTo>
                  <a:lnTo>
                    <a:pt x="815" y="200"/>
                  </a:lnTo>
                  <a:lnTo>
                    <a:pt x="921" y="241"/>
                  </a:lnTo>
                  <a:lnTo>
                    <a:pt x="1025" y="286"/>
                  </a:lnTo>
                  <a:lnTo>
                    <a:pt x="1126" y="330"/>
                  </a:lnTo>
                  <a:lnTo>
                    <a:pt x="1223" y="380"/>
                  </a:lnTo>
                  <a:lnTo>
                    <a:pt x="1319" y="429"/>
                  </a:lnTo>
                  <a:lnTo>
                    <a:pt x="1411" y="482"/>
                  </a:lnTo>
                  <a:lnTo>
                    <a:pt x="1502" y="537"/>
                  </a:lnTo>
                  <a:lnTo>
                    <a:pt x="1588" y="591"/>
                  </a:lnTo>
                  <a:lnTo>
                    <a:pt x="1672" y="649"/>
                  </a:lnTo>
                  <a:lnTo>
                    <a:pt x="1753" y="707"/>
                  </a:lnTo>
                  <a:lnTo>
                    <a:pt x="1831" y="764"/>
                  </a:lnTo>
                  <a:lnTo>
                    <a:pt x="1907" y="824"/>
                  </a:lnTo>
                  <a:lnTo>
                    <a:pt x="1979" y="885"/>
                  </a:lnTo>
                  <a:lnTo>
                    <a:pt x="2047" y="946"/>
                  </a:lnTo>
                  <a:lnTo>
                    <a:pt x="2113" y="1005"/>
                  </a:lnTo>
                  <a:lnTo>
                    <a:pt x="2177" y="1066"/>
                  </a:lnTo>
                  <a:lnTo>
                    <a:pt x="2237" y="1128"/>
                  </a:lnTo>
                  <a:lnTo>
                    <a:pt x="2293" y="1189"/>
                  </a:lnTo>
                  <a:lnTo>
                    <a:pt x="2347" y="1248"/>
                  </a:lnTo>
                  <a:lnTo>
                    <a:pt x="2397" y="1308"/>
                  </a:lnTo>
                  <a:lnTo>
                    <a:pt x="2445" y="1365"/>
                  </a:lnTo>
                  <a:lnTo>
                    <a:pt x="2488" y="1423"/>
                  </a:lnTo>
                  <a:lnTo>
                    <a:pt x="2529" y="1479"/>
                  </a:lnTo>
                  <a:lnTo>
                    <a:pt x="2565" y="1534"/>
                  </a:lnTo>
                  <a:lnTo>
                    <a:pt x="2600" y="1587"/>
                  </a:lnTo>
                  <a:lnTo>
                    <a:pt x="2600" y="1587"/>
                  </a:lnTo>
                  <a:lnTo>
                    <a:pt x="2570" y="1555"/>
                  </a:lnTo>
                  <a:lnTo>
                    <a:pt x="2535" y="1522"/>
                  </a:lnTo>
                  <a:lnTo>
                    <a:pt x="2497" y="1487"/>
                  </a:lnTo>
                  <a:lnTo>
                    <a:pt x="2455" y="1451"/>
                  </a:lnTo>
                  <a:lnTo>
                    <a:pt x="2408" y="1413"/>
                  </a:lnTo>
                  <a:lnTo>
                    <a:pt x="2359" y="1375"/>
                  </a:lnTo>
                  <a:lnTo>
                    <a:pt x="2304" y="1336"/>
                  </a:lnTo>
                  <a:lnTo>
                    <a:pt x="2247" y="1294"/>
                  </a:lnTo>
                  <a:lnTo>
                    <a:pt x="2185" y="1255"/>
                  </a:lnTo>
                  <a:lnTo>
                    <a:pt x="2119" y="1215"/>
                  </a:lnTo>
                  <a:lnTo>
                    <a:pt x="2052" y="1174"/>
                  </a:lnTo>
                  <a:lnTo>
                    <a:pt x="1981" y="1134"/>
                  </a:lnTo>
                  <a:lnTo>
                    <a:pt x="1905" y="1096"/>
                  </a:lnTo>
                  <a:lnTo>
                    <a:pt x="1827" y="1058"/>
                  </a:lnTo>
                  <a:lnTo>
                    <a:pt x="1746" y="1020"/>
                  </a:lnTo>
                  <a:lnTo>
                    <a:pt x="1662" y="986"/>
                  </a:lnTo>
                  <a:lnTo>
                    <a:pt x="1576" y="953"/>
                  </a:lnTo>
                  <a:lnTo>
                    <a:pt x="1486" y="921"/>
                  </a:lnTo>
                  <a:lnTo>
                    <a:pt x="1393" y="891"/>
                  </a:lnTo>
                  <a:lnTo>
                    <a:pt x="1299" y="865"/>
                  </a:lnTo>
                  <a:lnTo>
                    <a:pt x="1202" y="840"/>
                  </a:lnTo>
                  <a:lnTo>
                    <a:pt x="1103" y="819"/>
                  </a:lnTo>
                  <a:lnTo>
                    <a:pt x="1000" y="801"/>
                  </a:lnTo>
                  <a:lnTo>
                    <a:pt x="896" y="787"/>
                  </a:lnTo>
                  <a:lnTo>
                    <a:pt x="843" y="781"/>
                  </a:lnTo>
                  <a:lnTo>
                    <a:pt x="791" y="776"/>
                  </a:lnTo>
                  <a:lnTo>
                    <a:pt x="738" y="773"/>
                  </a:lnTo>
                  <a:lnTo>
                    <a:pt x="683" y="769"/>
                  </a:lnTo>
                  <a:lnTo>
                    <a:pt x="629" y="768"/>
                  </a:lnTo>
                  <a:lnTo>
                    <a:pt x="573" y="768"/>
                  </a:lnTo>
                  <a:lnTo>
                    <a:pt x="518" y="768"/>
                  </a:lnTo>
                  <a:lnTo>
                    <a:pt x="462" y="769"/>
                  </a:lnTo>
                  <a:lnTo>
                    <a:pt x="406" y="773"/>
                  </a:lnTo>
                  <a:lnTo>
                    <a:pt x="348" y="776"/>
                  </a:lnTo>
                  <a:lnTo>
                    <a:pt x="292" y="781"/>
                  </a:lnTo>
                  <a:lnTo>
                    <a:pt x="234" y="787"/>
                  </a:lnTo>
                  <a:lnTo>
                    <a:pt x="177" y="796"/>
                  </a:lnTo>
                  <a:lnTo>
                    <a:pt x="117" y="806"/>
                  </a:lnTo>
                  <a:lnTo>
                    <a:pt x="59" y="816"/>
                  </a:lnTo>
                  <a:lnTo>
                    <a:pt x="0" y="827"/>
                  </a:lnTo>
                  <a:lnTo>
                    <a:pt x="0" y="0"/>
                  </a:lnTo>
                  <a:lnTo>
                    <a:pt x="0" y="0"/>
                  </a:lnTo>
                  <a:close/>
                </a:path>
              </a:pathLst>
            </a:custGeom>
            <a:solidFill>
              <a:schemeClr val="accent2">
                <a:lumMod val="20000"/>
                <a:lumOff val="8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8"/>
            <p:cNvSpPr>
              <a:spLocks/>
            </p:cNvSpPr>
            <p:nvPr userDrawn="1"/>
          </p:nvSpPr>
          <p:spPr bwMode="auto">
            <a:xfrm>
              <a:off x="0" y="4980432"/>
              <a:ext cx="3184026" cy="6519672"/>
            </a:xfrm>
            <a:custGeom>
              <a:avLst/>
              <a:gdLst/>
              <a:ahLst/>
              <a:cxnLst>
                <a:cxn ang="0">
                  <a:pos x="0" y="776"/>
                </a:cxn>
                <a:cxn ang="0">
                  <a:pos x="0" y="776"/>
                </a:cxn>
                <a:cxn ang="0">
                  <a:pos x="38" y="703"/>
                </a:cxn>
                <a:cxn ang="0">
                  <a:pos x="78" y="634"/>
                </a:cxn>
                <a:cxn ang="0">
                  <a:pos x="119" y="566"/>
                </a:cxn>
                <a:cxn ang="0">
                  <a:pos x="162" y="502"/>
                </a:cxn>
                <a:cxn ang="0">
                  <a:pos x="208" y="441"/>
                </a:cxn>
                <a:cxn ang="0">
                  <a:pos x="256" y="381"/>
                </a:cxn>
                <a:cxn ang="0">
                  <a:pos x="305" y="327"/>
                </a:cxn>
                <a:cxn ang="0">
                  <a:pos x="330" y="300"/>
                </a:cxn>
                <a:cxn ang="0">
                  <a:pos x="357" y="274"/>
                </a:cxn>
                <a:cxn ang="0">
                  <a:pos x="385" y="249"/>
                </a:cxn>
                <a:cxn ang="0">
                  <a:pos x="411" y="226"/>
                </a:cxn>
                <a:cxn ang="0">
                  <a:pos x="439" y="203"/>
                </a:cxn>
                <a:cxn ang="0">
                  <a:pos x="469" y="182"/>
                </a:cxn>
                <a:cxn ang="0">
                  <a:pos x="497" y="160"/>
                </a:cxn>
                <a:cxn ang="0">
                  <a:pos x="527" y="140"/>
                </a:cxn>
                <a:cxn ang="0">
                  <a:pos x="558" y="122"/>
                </a:cxn>
                <a:cxn ang="0">
                  <a:pos x="588" y="104"/>
                </a:cxn>
                <a:cxn ang="0">
                  <a:pos x="619" y="87"/>
                </a:cxn>
                <a:cxn ang="0">
                  <a:pos x="652" y="71"/>
                </a:cxn>
                <a:cxn ang="0">
                  <a:pos x="685" y="56"/>
                </a:cxn>
                <a:cxn ang="0">
                  <a:pos x="718" y="43"/>
                </a:cxn>
                <a:cxn ang="0">
                  <a:pos x="751" y="31"/>
                </a:cxn>
                <a:cxn ang="0">
                  <a:pos x="786" y="20"/>
                </a:cxn>
                <a:cxn ang="0">
                  <a:pos x="822" y="10"/>
                </a:cxn>
                <a:cxn ang="0">
                  <a:pos x="857" y="0"/>
                </a:cxn>
                <a:cxn ang="0">
                  <a:pos x="857" y="0"/>
                </a:cxn>
                <a:cxn ang="0">
                  <a:pos x="806" y="46"/>
                </a:cxn>
                <a:cxn ang="0">
                  <a:pos x="754" y="94"/>
                </a:cxn>
                <a:cxn ang="0">
                  <a:pos x="706" y="144"/>
                </a:cxn>
                <a:cxn ang="0">
                  <a:pos x="660" y="196"/>
                </a:cxn>
                <a:cxn ang="0">
                  <a:pos x="617" y="249"/>
                </a:cxn>
                <a:cxn ang="0">
                  <a:pos x="576" y="304"/>
                </a:cxn>
                <a:cxn ang="0">
                  <a:pos x="536" y="362"/>
                </a:cxn>
                <a:cxn ang="0">
                  <a:pos x="498" y="419"/>
                </a:cxn>
                <a:cxn ang="0">
                  <a:pos x="462" y="479"/>
                </a:cxn>
                <a:cxn ang="0">
                  <a:pos x="429" y="538"/>
                </a:cxn>
                <a:cxn ang="0">
                  <a:pos x="398" y="601"/>
                </a:cxn>
                <a:cxn ang="0">
                  <a:pos x="368" y="664"/>
                </a:cxn>
                <a:cxn ang="0">
                  <a:pos x="340" y="728"/>
                </a:cxn>
                <a:cxn ang="0">
                  <a:pos x="315" y="792"/>
                </a:cxn>
                <a:cxn ang="0">
                  <a:pos x="291" y="858"/>
                </a:cxn>
                <a:cxn ang="0">
                  <a:pos x="269" y="925"/>
                </a:cxn>
                <a:cxn ang="0">
                  <a:pos x="249" y="992"/>
                </a:cxn>
                <a:cxn ang="0">
                  <a:pos x="229" y="1060"/>
                </a:cxn>
                <a:cxn ang="0">
                  <a:pos x="213" y="1128"/>
                </a:cxn>
                <a:cxn ang="0">
                  <a:pos x="198" y="1197"/>
                </a:cxn>
                <a:cxn ang="0">
                  <a:pos x="185" y="1266"/>
                </a:cxn>
                <a:cxn ang="0">
                  <a:pos x="173" y="1336"/>
                </a:cxn>
                <a:cxn ang="0">
                  <a:pos x="162" y="1405"/>
                </a:cxn>
                <a:cxn ang="0">
                  <a:pos x="154" y="1474"/>
                </a:cxn>
                <a:cxn ang="0">
                  <a:pos x="147" y="1544"/>
                </a:cxn>
                <a:cxn ang="0">
                  <a:pos x="140" y="1613"/>
                </a:cxn>
                <a:cxn ang="0">
                  <a:pos x="137" y="1682"/>
                </a:cxn>
                <a:cxn ang="0">
                  <a:pos x="134" y="1752"/>
                </a:cxn>
                <a:cxn ang="0">
                  <a:pos x="132" y="1821"/>
                </a:cxn>
                <a:cxn ang="0">
                  <a:pos x="132" y="1889"/>
                </a:cxn>
                <a:cxn ang="0">
                  <a:pos x="134" y="1956"/>
                </a:cxn>
                <a:cxn ang="0">
                  <a:pos x="135" y="2024"/>
                </a:cxn>
                <a:cxn ang="0">
                  <a:pos x="0" y="2024"/>
                </a:cxn>
                <a:cxn ang="0">
                  <a:pos x="0" y="776"/>
                </a:cxn>
                <a:cxn ang="0">
                  <a:pos x="0" y="776"/>
                </a:cxn>
              </a:cxnLst>
              <a:rect l="0" t="0" r="r" b="b"/>
              <a:pathLst>
                <a:path w="857" h="2024">
                  <a:moveTo>
                    <a:pt x="0" y="776"/>
                  </a:moveTo>
                  <a:lnTo>
                    <a:pt x="0" y="776"/>
                  </a:lnTo>
                  <a:lnTo>
                    <a:pt x="38" y="703"/>
                  </a:lnTo>
                  <a:lnTo>
                    <a:pt x="78" y="634"/>
                  </a:lnTo>
                  <a:lnTo>
                    <a:pt x="119" y="566"/>
                  </a:lnTo>
                  <a:lnTo>
                    <a:pt x="162" y="502"/>
                  </a:lnTo>
                  <a:lnTo>
                    <a:pt x="208" y="441"/>
                  </a:lnTo>
                  <a:lnTo>
                    <a:pt x="256" y="381"/>
                  </a:lnTo>
                  <a:lnTo>
                    <a:pt x="305" y="327"/>
                  </a:lnTo>
                  <a:lnTo>
                    <a:pt x="330" y="300"/>
                  </a:lnTo>
                  <a:lnTo>
                    <a:pt x="357" y="274"/>
                  </a:lnTo>
                  <a:lnTo>
                    <a:pt x="385" y="249"/>
                  </a:lnTo>
                  <a:lnTo>
                    <a:pt x="411" y="226"/>
                  </a:lnTo>
                  <a:lnTo>
                    <a:pt x="439" y="203"/>
                  </a:lnTo>
                  <a:lnTo>
                    <a:pt x="469" y="182"/>
                  </a:lnTo>
                  <a:lnTo>
                    <a:pt x="497" y="160"/>
                  </a:lnTo>
                  <a:lnTo>
                    <a:pt x="527" y="140"/>
                  </a:lnTo>
                  <a:lnTo>
                    <a:pt x="558" y="122"/>
                  </a:lnTo>
                  <a:lnTo>
                    <a:pt x="588" y="104"/>
                  </a:lnTo>
                  <a:lnTo>
                    <a:pt x="619" y="87"/>
                  </a:lnTo>
                  <a:lnTo>
                    <a:pt x="652" y="71"/>
                  </a:lnTo>
                  <a:lnTo>
                    <a:pt x="685" y="56"/>
                  </a:lnTo>
                  <a:lnTo>
                    <a:pt x="718" y="43"/>
                  </a:lnTo>
                  <a:lnTo>
                    <a:pt x="751" y="31"/>
                  </a:lnTo>
                  <a:lnTo>
                    <a:pt x="786" y="20"/>
                  </a:lnTo>
                  <a:lnTo>
                    <a:pt x="822" y="10"/>
                  </a:lnTo>
                  <a:lnTo>
                    <a:pt x="857" y="0"/>
                  </a:lnTo>
                  <a:lnTo>
                    <a:pt x="857" y="0"/>
                  </a:lnTo>
                  <a:lnTo>
                    <a:pt x="806" y="46"/>
                  </a:lnTo>
                  <a:lnTo>
                    <a:pt x="754" y="94"/>
                  </a:lnTo>
                  <a:lnTo>
                    <a:pt x="706" y="144"/>
                  </a:lnTo>
                  <a:lnTo>
                    <a:pt x="660" y="196"/>
                  </a:lnTo>
                  <a:lnTo>
                    <a:pt x="617" y="249"/>
                  </a:lnTo>
                  <a:lnTo>
                    <a:pt x="576" y="304"/>
                  </a:lnTo>
                  <a:lnTo>
                    <a:pt x="536" y="362"/>
                  </a:lnTo>
                  <a:lnTo>
                    <a:pt x="498" y="419"/>
                  </a:lnTo>
                  <a:lnTo>
                    <a:pt x="462" y="479"/>
                  </a:lnTo>
                  <a:lnTo>
                    <a:pt x="429" y="538"/>
                  </a:lnTo>
                  <a:lnTo>
                    <a:pt x="398" y="601"/>
                  </a:lnTo>
                  <a:lnTo>
                    <a:pt x="368" y="664"/>
                  </a:lnTo>
                  <a:lnTo>
                    <a:pt x="340" y="728"/>
                  </a:lnTo>
                  <a:lnTo>
                    <a:pt x="315" y="792"/>
                  </a:lnTo>
                  <a:lnTo>
                    <a:pt x="291" y="858"/>
                  </a:lnTo>
                  <a:lnTo>
                    <a:pt x="269" y="925"/>
                  </a:lnTo>
                  <a:lnTo>
                    <a:pt x="249" y="992"/>
                  </a:lnTo>
                  <a:lnTo>
                    <a:pt x="229" y="1060"/>
                  </a:lnTo>
                  <a:lnTo>
                    <a:pt x="213" y="1128"/>
                  </a:lnTo>
                  <a:lnTo>
                    <a:pt x="198" y="1197"/>
                  </a:lnTo>
                  <a:lnTo>
                    <a:pt x="185" y="1266"/>
                  </a:lnTo>
                  <a:lnTo>
                    <a:pt x="173" y="1336"/>
                  </a:lnTo>
                  <a:lnTo>
                    <a:pt x="162" y="1405"/>
                  </a:lnTo>
                  <a:lnTo>
                    <a:pt x="154" y="1474"/>
                  </a:lnTo>
                  <a:lnTo>
                    <a:pt x="147" y="1544"/>
                  </a:lnTo>
                  <a:lnTo>
                    <a:pt x="140" y="1613"/>
                  </a:lnTo>
                  <a:lnTo>
                    <a:pt x="137" y="1682"/>
                  </a:lnTo>
                  <a:lnTo>
                    <a:pt x="134" y="1752"/>
                  </a:lnTo>
                  <a:lnTo>
                    <a:pt x="132" y="1821"/>
                  </a:lnTo>
                  <a:lnTo>
                    <a:pt x="132" y="1889"/>
                  </a:lnTo>
                  <a:lnTo>
                    <a:pt x="134" y="1956"/>
                  </a:lnTo>
                  <a:lnTo>
                    <a:pt x="135" y="2024"/>
                  </a:lnTo>
                  <a:lnTo>
                    <a:pt x="0" y="2024"/>
                  </a:lnTo>
                  <a:lnTo>
                    <a:pt x="0" y="776"/>
                  </a:lnTo>
                  <a:lnTo>
                    <a:pt x="0" y="776"/>
                  </a:lnTo>
                  <a:close/>
                </a:path>
              </a:pathLst>
            </a:custGeom>
            <a:solidFill>
              <a:schemeClr val="accent2">
                <a:lumMod val="40000"/>
                <a:lumOff val="60000"/>
                <a:alpha val="44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9"/>
            <p:cNvSpPr>
              <a:spLocks/>
            </p:cNvSpPr>
            <p:nvPr userDrawn="1"/>
          </p:nvSpPr>
          <p:spPr bwMode="auto">
            <a:xfrm>
              <a:off x="0" y="3371787"/>
              <a:ext cx="2895599" cy="2154237"/>
            </a:xfrm>
            <a:custGeom>
              <a:avLst/>
              <a:gdLst/>
              <a:ahLst/>
              <a:cxnLst>
                <a:cxn ang="0">
                  <a:pos x="0" y="118"/>
                </a:cxn>
                <a:cxn ang="0">
                  <a:pos x="165" y="69"/>
                </a:cxn>
                <a:cxn ang="0">
                  <a:pos x="327" y="33"/>
                </a:cxn>
                <a:cxn ang="0">
                  <a:pos x="487" y="11"/>
                </a:cxn>
                <a:cxn ang="0">
                  <a:pos x="645" y="1"/>
                </a:cxn>
                <a:cxn ang="0">
                  <a:pos x="797" y="1"/>
                </a:cxn>
                <a:cxn ang="0">
                  <a:pos x="946" y="13"/>
                </a:cxn>
                <a:cxn ang="0">
                  <a:pos x="1088" y="33"/>
                </a:cxn>
                <a:cxn ang="0">
                  <a:pos x="1225" y="62"/>
                </a:cxn>
                <a:cxn ang="0">
                  <a:pos x="1352" y="97"/>
                </a:cxn>
                <a:cxn ang="0">
                  <a:pos x="1472" y="138"/>
                </a:cxn>
                <a:cxn ang="0">
                  <a:pos x="1585" y="184"/>
                </a:cxn>
                <a:cxn ang="0">
                  <a:pos x="1685" y="236"/>
                </a:cxn>
                <a:cxn ang="0">
                  <a:pos x="1776" y="288"/>
                </a:cxn>
                <a:cxn ang="0">
                  <a:pos x="1854" y="343"/>
                </a:cxn>
                <a:cxn ang="0">
                  <a:pos x="1921" y="399"/>
                </a:cxn>
                <a:cxn ang="0">
                  <a:pos x="1974" y="455"/>
                </a:cxn>
                <a:cxn ang="0">
                  <a:pos x="1920" y="434"/>
                </a:cxn>
                <a:cxn ang="0">
                  <a:pos x="1804" y="394"/>
                </a:cxn>
                <a:cxn ang="0">
                  <a:pos x="1680" y="361"/>
                </a:cxn>
                <a:cxn ang="0">
                  <a:pos x="1548" y="338"/>
                </a:cxn>
                <a:cxn ang="0">
                  <a:pos x="1413" y="323"/>
                </a:cxn>
                <a:cxn ang="0">
                  <a:pos x="1273" y="321"/>
                </a:cxn>
                <a:cxn ang="0">
                  <a:pos x="1132" y="331"/>
                </a:cxn>
                <a:cxn ang="0">
                  <a:pos x="990" y="356"/>
                </a:cxn>
                <a:cxn ang="0">
                  <a:pos x="919" y="374"/>
                </a:cxn>
                <a:cxn ang="0">
                  <a:pos x="850" y="396"/>
                </a:cxn>
                <a:cxn ang="0">
                  <a:pos x="781" y="424"/>
                </a:cxn>
                <a:cxn ang="0">
                  <a:pos x="711" y="455"/>
                </a:cxn>
                <a:cxn ang="0">
                  <a:pos x="645" y="490"/>
                </a:cxn>
                <a:cxn ang="0">
                  <a:pos x="579" y="531"/>
                </a:cxn>
                <a:cxn ang="0">
                  <a:pos x="515" y="577"/>
                </a:cxn>
                <a:cxn ang="0">
                  <a:pos x="452" y="629"/>
                </a:cxn>
                <a:cxn ang="0">
                  <a:pos x="391" y="685"/>
                </a:cxn>
                <a:cxn ang="0">
                  <a:pos x="333" y="747"/>
                </a:cxn>
                <a:cxn ang="0">
                  <a:pos x="277" y="815"/>
                </a:cxn>
                <a:cxn ang="0">
                  <a:pos x="223" y="889"/>
                </a:cxn>
                <a:cxn ang="0">
                  <a:pos x="172" y="970"/>
                </a:cxn>
                <a:cxn ang="0">
                  <a:pos x="124" y="1056"/>
                </a:cxn>
                <a:cxn ang="0">
                  <a:pos x="79" y="1150"/>
                </a:cxn>
                <a:cxn ang="0">
                  <a:pos x="38" y="1249"/>
                </a:cxn>
                <a:cxn ang="0">
                  <a:pos x="0" y="1357"/>
                </a:cxn>
                <a:cxn ang="0">
                  <a:pos x="0" y="118"/>
                </a:cxn>
              </a:cxnLst>
              <a:rect l="0" t="0" r="r" b="b"/>
              <a:pathLst>
                <a:path w="1974" h="1357">
                  <a:moveTo>
                    <a:pt x="0" y="118"/>
                  </a:moveTo>
                  <a:lnTo>
                    <a:pt x="0" y="118"/>
                  </a:lnTo>
                  <a:lnTo>
                    <a:pt x="83" y="92"/>
                  </a:lnTo>
                  <a:lnTo>
                    <a:pt x="165" y="69"/>
                  </a:lnTo>
                  <a:lnTo>
                    <a:pt x="246" y="49"/>
                  </a:lnTo>
                  <a:lnTo>
                    <a:pt x="327" y="33"/>
                  </a:lnTo>
                  <a:lnTo>
                    <a:pt x="408" y="21"/>
                  </a:lnTo>
                  <a:lnTo>
                    <a:pt x="487" y="11"/>
                  </a:lnTo>
                  <a:lnTo>
                    <a:pt x="566" y="5"/>
                  </a:lnTo>
                  <a:lnTo>
                    <a:pt x="645" y="1"/>
                  </a:lnTo>
                  <a:lnTo>
                    <a:pt x="721" y="0"/>
                  </a:lnTo>
                  <a:lnTo>
                    <a:pt x="797" y="1"/>
                  </a:lnTo>
                  <a:lnTo>
                    <a:pt x="873" y="6"/>
                  </a:lnTo>
                  <a:lnTo>
                    <a:pt x="946" y="13"/>
                  </a:lnTo>
                  <a:lnTo>
                    <a:pt x="1018" y="23"/>
                  </a:lnTo>
                  <a:lnTo>
                    <a:pt x="1088" y="33"/>
                  </a:lnTo>
                  <a:lnTo>
                    <a:pt x="1157" y="47"/>
                  </a:lnTo>
                  <a:lnTo>
                    <a:pt x="1225" y="62"/>
                  </a:lnTo>
                  <a:lnTo>
                    <a:pt x="1289" y="79"/>
                  </a:lnTo>
                  <a:lnTo>
                    <a:pt x="1352" y="97"/>
                  </a:lnTo>
                  <a:lnTo>
                    <a:pt x="1413" y="117"/>
                  </a:lnTo>
                  <a:lnTo>
                    <a:pt x="1472" y="138"/>
                  </a:lnTo>
                  <a:lnTo>
                    <a:pt x="1530" y="161"/>
                  </a:lnTo>
                  <a:lnTo>
                    <a:pt x="1585" y="184"/>
                  </a:lnTo>
                  <a:lnTo>
                    <a:pt x="1636" y="209"/>
                  </a:lnTo>
                  <a:lnTo>
                    <a:pt x="1685" y="236"/>
                  </a:lnTo>
                  <a:lnTo>
                    <a:pt x="1732" y="262"/>
                  </a:lnTo>
                  <a:lnTo>
                    <a:pt x="1776" y="288"/>
                  </a:lnTo>
                  <a:lnTo>
                    <a:pt x="1816" y="315"/>
                  </a:lnTo>
                  <a:lnTo>
                    <a:pt x="1854" y="343"/>
                  </a:lnTo>
                  <a:lnTo>
                    <a:pt x="1888" y="371"/>
                  </a:lnTo>
                  <a:lnTo>
                    <a:pt x="1921" y="399"/>
                  </a:lnTo>
                  <a:lnTo>
                    <a:pt x="1949" y="427"/>
                  </a:lnTo>
                  <a:lnTo>
                    <a:pt x="1974" y="455"/>
                  </a:lnTo>
                  <a:lnTo>
                    <a:pt x="1974" y="455"/>
                  </a:lnTo>
                  <a:lnTo>
                    <a:pt x="1920" y="434"/>
                  </a:lnTo>
                  <a:lnTo>
                    <a:pt x="1864" y="412"/>
                  </a:lnTo>
                  <a:lnTo>
                    <a:pt x="1804" y="394"/>
                  </a:lnTo>
                  <a:lnTo>
                    <a:pt x="1743" y="376"/>
                  </a:lnTo>
                  <a:lnTo>
                    <a:pt x="1680" y="361"/>
                  </a:lnTo>
                  <a:lnTo>
                    <a:pt x="1614" y="348"/>
                  </a:lnTo>
                  <a:lnTo>
                    <a:pt x="1548" y="338"/>
                  </a:lnTo>
                  <a:lnTo>
                    <a:pt x="1481" y="330"/>
                  </a:lnTo>
                  <a:lnTo>
                    <a:pt x="1413" y="323"/>
                  </a:lnTo>
                  <a:lnTo>
                    <a:pt x="1344" y="320"/>
                  </a:lnTo>
                  <a:lnTo>
                    <a:pt x="1273" y="321"/>
                  </a:lnTo>
                  <a:lnTo>
                    <a:pt x="1203" y="325"/>
                  </a:lnTo>
                  <a:lnTo>
                    <a:pt x="1132" y="331"/>
                  </a:lnTo>
                  <a:lnTo>
                    <a:pt x="1061" y="341"/>
                  </a:lnTo>
                  <a:lnTo>
                    <a:pt x="990" y="356"/>
                  </a:lnTo>
                  <a:lnTo>
                    <a:pt x="954" y="364"/>
                  </a:lnTo>
                  <a:lnTo>
                    <a:pt x="919" y="374"/>
                  </a:lnTo>
                  <a:lnTo>
                    <a:pt x="885" y="384"/>
                  </a:lnTo>
                  <a:lnTo>
                    <a:pt x="850" y="396"/>
                  </a:lnTo>
                  <a:lnTo>
                    <a:pt x="815" y="409"/>
                  </a:lnTo>
                  <a:lnTo>
                    <a:pt x="781" y="424"/>
                  </a:lnTo>
                  <a:lnTo>
                    <a:pt x="746" y="439"/>
                  </a:lnTo>
                  <a:lnTo>
                    <a:pt x="711" y="455"/>
                  </a:lnTo>
                  <a:lnTo>
                    <a:pt x="678" y="472"/>
                  </a:lnTo>
                  <a:lnTo>
                    <a:pt x="645" y="490"/>
                  </a:lnTo>
                  <a:lnTo>
                    <a:pt x="612" y="510"/>
                  </a:lnTo>
                  <a:lnTo>
                    <a:pt x="579" y="531"/>
                  </a:lnTo>
                  <a:lnTo>
                    <a:pt x="546" y="554"/>
                  </a:lnTo>
                  <a:lnTo>
                    <a:pt x="515" y="577"/>
                  </a:lnTo>
                  <a:lnTo>
                    <a:pt x="484" y="602"/>
                  </a:lnTo>
                  <a:lnTo>
                    <a:pt x="452" y="629"/>
                  </a:lnTo>
                  <a:lnTo>
                    <a:pt x="421" y="657"/>
                  </a:lnTo>
                  <a:lnTo>
                    <a:pt x="391" y="685"/>
                  </a:lnTo>
                  <a:lnTo>
                    <a:pt x="361" y="716"/>
                  </a:lnTo>
                  <a:lnTo>
                    <a:pt x="333" y="747"/>
                  </a:lnTo>
                  <a:lnTo>
                    <a:pt x="304" y="780"/>
                  </a:lnTo>
                  <a:lnTo>
                    <a:pt x="277" y="815"/>
                  </a:lnTo>
                  <a:lnTo>
                    <a:pt x="249" y="851"/>
                  </a:lnTo>
                  <a:lnTo>
                    <a:pt x="223" y="889"/>
                  </a:lnTo>
                  <a:lnTo>
                    <a:pt x="198" y="929"/>
                  </a:lnTo>
                  <a:lnTo>
                    <a:pt x="172" y="970"/>
                  </a:lnTo>
                  <a:lnTo>
                    <a:pt x="149" y="1012"/>
                  </a:lnTo>
                  <a:lnTo>
                    <a:pt x="124" y="1056"/>
                  </a:lnTo>
                  <a:lnTo>
                    <a:pt x="101" y="1102"/>
                  </a:lnTo>
                  <a:lnTo>
                    <a:pt x="79" y="1150"/>
                  </a:lnTo>
                  <a:lnTo>
                    <a:pt x="58" y="1198"/>
                  </a:lnTo>
                  <a:lnTo>
                    <a:pt x="38" y="1249"/>
                  </a:lnTo>
                  <a:lnTo>
                    <a:pt x="18" y="1302"/>
                  </a:lnTo>
                  <a:lnTo>
                    <a:pt x="0" y="1357"/>
                  </a:lnTo>
                  <a:lnTo>
                    <a:pt x="0" y="118"/>
                  </a:lnTo>
                  <a:lnTo>
                    <a:pt x="0" y="118"/>
                  </a:lnTo>
                  <a:close/>
                </a:path>
              </a:pathLst>
            </a:custGeom>
            <a:solidFill>
              <a:schemeClr val="accent2">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10"/>
            <p:cNvSpPr>
              <a:spLocks/>
            </p:cNvSpPr>
            <p:nvPr userDrawn="1"/>
          </p:nvSpPr>
          <p:spPr bwMode="auto">
            <a:xfrm>
              <a:off x="1502664" y="5586916"/>
              <a:ext cx="6519672" cy="5913188"/>
            </a:xfrm>
            <a:custGeom>
              <a:avLst/>
              <a:gdLst/>
              <a:ahLst/>
              <a:cxnLst>
                <a:cxn ang="0">
                  <a:pos x="1377" y="130"/>
                </a:cxn>
                <a:cxn ang="0">
                  <a:pos x="1299" y="89"/>
                </a:cxn>
                <a:cxn ang="0">
                  <a:pos x="1220" y="56"/>
                </a:cxn>
                <a:cxn ang="0">
                  <a:pos x="1137" y="30"/>
                </a:cxn>
                <a:cxn ang="0">
                  <a:pos x="1052" y="11"/>
                </a:cxn>
                <a:cxn ang="0">
                  <a:pos x="966" y="2"/>
                </a:cxn>
                <a:cxn ang="0">
                  <a:pos x="880" y="0"/>
                </a:cxn>
                <a:cxn ang="0">
                  <a:pos x="794" y="5"/>
                </a:cxn>
                <a:cxn ang="0">
                  <a:pos x="708" y="18"/>
                </a:cxn>
                <a:cxn ang="0">
                  <a:pos x="624" y="40"/>
                </a:cxn>
                <a:cxn ang="0">
                  <a:pos x="543" y="69"/>
                </a:cxn>
                <a:cxn ang="0">
                  <a:pos x="466" y="107"/>
                </a:cxn>
                <a:cxn ang="0">
                  <a:pos x="391" y="155"/>
                </a:cxn>
                <a:cxn ang="0">
                  <a:pos x="322" y="210"/>
                </a:cxn>
                <a:cxn ang="0">
                  <a:pos x="258" y="272"/>
                </a:cxn>
                <a:cxn ang="0">
                  <a:pos x="200" y="345"/>
                </a:cxn>
                <a:cxn ang="0">
                  <a:pos x="149" y="426"/>
                </a:cxn>
                <a:cxn ang="0">
                  <a:pos x="124" y="472"/>
                </a:cxn>
                <a:cxn ang="0">
                  <a:pos x="83" y="568"/>
                </a:cxn>
                <a:cxn ang="0">
                  <a:pos x="48" y="667"/>
                </a:cxn>
                <a:cxn ang="0">
                  <a:pos x="23" y="769"/>
                </a:cxn>
                <a:cxn ang="0">
                  <a:pos x="7" y="875"/>
                </a:cxn>
                <a:cxn ang="0">
                  <a:pos x="0" y="982"/>
                </a:cxn>
                <a:cxn ang="0">
                  <a:pos x="2" y="1090"/>
                </a:cxn>
                <a:cxn ang="0">
                  <a:pos x="12" y="1200"/>
                </a:cxn>
                <a:cxn ang="0">
                  <a:pos x="31" y="1311"/>
                </a:cxn>
                <a:cxn ang="0">
                  <a:pos x="61" y="1420"/>
                </a:cxn>
                <a:cxn ang="0">
                  <a:pos x="101" y="1529"/>
                </a:cxn>
                <a:cxn ang="0">
                  <a:pos x="149" y="1636"/>
                </a:cxn>
                <a:cxn ang="0">
                  <a:pos x="206" y="1742"/>
                </a:cxn>
                <a:cxn ang="0">
                  <a:pos x="274" y="1844"/>
                </a:cxn>
                <a:cxn ang="0">
                  <a:pos x="353" y="1943"/>
                </a:cxn>
                <a:cxn ang="0">
                  <a:pos x="441" y="2039"/>
                </a:cxn>
                <a:cxn ang="0">
                  <a:pos x="2552" y="2085"/>
                </a:cxn>
                <a:cxn ang="0">
                  <a:pos x="2526" y="2070"/>
                </a:cxn>
                <a:cxn ang="0">
                  <a:pos x="2336" y="1955"/>
                </a:cxn>
                <a:cxn ang="0">
                  <a:pos x="2192" y="1860"/>
                </a:cxn>
                <a:cxn ang="0">
                  <a:pos x="2025" y="1748"/>
                </a:cxn>
                <a:cxn ang="0">
                  <a:pos x="1849" y="1619"/>
                </a:cxn>
                <a:cxn ang="0">
                  <a:pos x="1667" y="1477"/>
                </a:cxn>
                <a:cxn ang="0">
                  <a:pos x="1492" y="1326"/>
                </a:cxn>
                <a:cxn ang="0">
                  <a:pos x="1410" y="1246"/>
                </a:cxn>
                <a:cxn ang="0">
                  <a:pos x="1332" y="1167"/>
                </a:cxn>
                <a:cxn ang="0">
                  <a:pos x="1261" y="1086"/>
                </a:cxn>
                <a:cxn ang="0">
                  <a:pos x="1195" y="1004"/>
                </a:cxn>
                <a:cxn ang="0">
                  <a:pos x="1139" y="923"/>
                </a:cxn>
                <a:cxn ang="0">
                  <a:pos x="1091" y="840"/>
                </a:cxn>
                <a:cxn ang="0">
                  <a:pos x="1055" y="761"/>
                </a:cxn>
                <a:cxn ang="0">
                  <a:pos x="1030" y="680"/>
                </a:cxn>
                <a:cxn ang="0">
                  <a:pos x="1017" y="602"/>
                </a:cxn>
                <a:cxn ang="0">
                  <a:pos x="1019" y="527"/>
                </a:cxn>
                <a:cxn ang="0">
                  <a:pos x="1028" y="470"/>
                </a:cxn>
                <a:cxn ang="0">
                  <a:pos x="1040" y="434"/>
                </a:cxn>
                <a:cxn ang="0">
                  <a:pos x="1057" y="398"/>
                </a:cxn>
                <a:cxn ang="0">
                  <a:pos x="1076" y="363"/>
                </a:cxn>
                <a:cxn ang="0">
                  <a:pos x="1101" y="330"/>
                </a:cxn>
                <a:cxn ang="0">
                  <a:pos x="1131" y="295"/>
                </a:cxn>
                <a:cxn ang="0">
                  <a:pos x="1182" y="248"/>
                </a:cxn>
                <a:cxn ang="0">
                  <a:pos x="1269" y="186"/>
                </a:cxn>
                <a:cxn ang="0">
                  <a:pos x="1377" y="130"/>
                </a:cxn>
              </a:cxnLst>
              <a:rect l="0" t="0" r="r" b="b"/>
              <a:pathLst>
                <a:path w="2552" h="2085">
                  <a:moveTo>
                    <a:pt x="1377" y="130"/>
                  </a:moveTo>
                  <a:lnTo>
                    <a:pt x="1377" y="130"/>
                  </a:lnTo>
                  <a:lnTo>
                    <a:pt x="1339" y="109"/>
                  </a:lnTo>
                  <a:lnTo>
                    <a:pt x="1299" y="89"/>
                  </a:lnTo>
                  <a:lnTo>
                    <a:pt x="1260" y="73"/>
                  </a:lnTo>
                  <a:lnTo>
                    <a:pt x="1220" y="56"/>
                  </a:lnTo>
                  <a:lnTo>
                    <a:pt x="1179" y="43"/>
                  </a:lnTo>
                  <a:lnTo>
                    <a:pt x="1137" y="30"/>
                  </a:lnTo>
                  <a:lnTo>
                    <a:pt x="1094" y="20"/>
                  </a:lnTo>
                  <a:lnTo>
                    <a:pt x="1052" y="11"/>
                  </a:lnTo>
                  <a:lnTo>
                    <a:pt x="1009" y="7"/>
                  </a:lnTo>
                  <a:lnTo>
                    <a:pt x="966" y="2"/>
                  </a:lnTo>
                  <a:lnTo>
                    <a:pt x="923" y="0"/>
                  </a:lnTo>
                  <a:lnTo>
                    <a:pt x="880" y="0"/>
                  </a:lnTo>
                  <a:lnTo>
                    <a:pt x="837" y="2"/>
                  </a:lnTo>
                  <a:lnTo>
                    <a:pt x="794" y="5"/>
                  </a:lnTo>
                  <a:lnTo>
                    <a:pt x="751" y="10"/>
                  </a:lnTo>
                  <a:lnTo>
                    <a:pt x="708" y="18"/>
                  </a:lnTo>
                  <a:lnTo>
                    <a:pt x="667" y="28"/>
                  </a:lnTo>
                  <a:lnTo>
                    <a:pt x="624" y="40"/>
                  </a:lnTo>
                  <a:lnTo>
                    <a:pt x="584" y="54"/>
                  </a:lnTo>
                  <a:lnTo>
                    <a:pt x="543" y="69"/>
                  </a:lnTo>
                  <a:lnTo>
                    <a:pt x="504" y="87"/>
                  </a:lnTo>
                  <a:lnTo>
                    <a:pt x="466" y="107"/>
                  </a:lnTo>
                  <a:lnTo>
                    <a:pt x="428" y="130"/>
                  </a:lnTo>
                  <a:lnTo>
                    <a:pt x="391" y="155"/>
                  </a:lnTo>
                  <a:lnTo>
                    <a:pt x="357" y="182"/>
                  </a:lnTo>
                  <a:lnTo>
                    <a:pt x="322" y="210"/>
                  </a:lnTo>
                  <a:lnTo>
                    <a:pt x="289" y="241"/>
                  </a:lnTo>
                  <a:lnTo>
                    <a:pt x="258" y="272"/>
                  </a:lnTo>
                  <a:lnTo>
                    <a:pt x="228" y="309"/>
                  </a:lnTo>
                  <a:lnTo>
                    <a:pt x="200" y="345"/>
                  </a:lnTo>
                  <a:lnTo>
                    <a:pt x="173" y="385"/>
                  </a:lnTo>
                  <a:lnTo>
                    <a:pt x="149" y="426"/>
                  </a:lnTo>
                  <a:lnTo>
                    <a:pt x="149" y="426"/>
                  </a:lnTo>
                  <a:lnTo>
                    <a:pt x="124" y="472"/>
                  </a:lnTo>
                  <a:lnTo>
                    <a:pt x="102" y="520"/>
                  </a:lnTo>
                  <a:lnTo>
                    <a:pt x="83" y="568"/>
                  </a:lnTo>
                  <a:lnTo>
                    <a:pt x="64" y="617"/>
                  </a:lnTo>
                  <a:lnTo>
                    <a:pt x="48" y="667"/>
                  </a:lnTo>
                  <a:lnTo>
                    <a:pt x="35" y="718"/>
                  </a:lnTo>
                  <a:lnTo>
                    <a:pt x="23" y="769"/>
                  </a:lnTo>
                  <a:lnTo>
                    <a:pt x="15" y="822"/>
                  </a:lnTo>
                  <a:lnTo>
                    <a:pt x="7" y="875"/>
                  </a:lnTo>
                  <a:lnTo>
                    <a:pt x="2" y="928"/>
                  </a:lnTo>
                  <a:lnTo>
                    <a:pt x="0" y="982"/>
                  </a:lnTo>
                  <a:lnTo>
                    <a:pt x="0" y="1035"/>
                  </a:lnTo>
                  <a:lnTo>
                    <a:pt x="2" y="1090"/>
                  </a:lnTo>
                  <a:lnTo>
                    <a:pt x="5" y="1146"/>
                  </a:lnTo>
                  <a:lnTo>
                    <a:pt x="12" y="1200"/>
                  </a:lnTo>
                  <a:lnTo>
                    <a:pt x="22" y="1255"/>
                  </a:lnTo>
                  <a:lnTo>
                    <a:pt x="31" y="1311"/>
                  </a:lnTo>
                  <a:lnTo>
                    <a:pt x="46" y="1365"/>
                  </a:lnTo>
                  <a:lnTo>
                    <a:pt x="61" y="1420"/>
                  </a:lnTo>
                  <a:lnTo>
                    <a:pt x="79" y="1474"/>
                  </a:lnTo>
                  <a:lnTo>
                    <a:pt x="101" y="1529"/>
                  </a:lnTo>
                  <a:lnTo>
                    <a:pt x="124" y="1583"/>
                  </a:lnTo>
                  <a:lnTo>
                    <a:pt x="149" y="1636"/>
                  </a:lnTo>
                  <a:lnTo>
                    <a:pt x="177" y="1689"/>
                  </a:lnTo>
                  <a:lnTo>
                    <a:pt x="206" y="1742"/>
                  </a:lnTo>
                  <a:lnTo>
                    <a:pt x="239" y="1793"/>
                  </a:lnTo>
                  <a:lnTo>
                    <a:pt x="274" y="1844"/>
                  </a:lnTo>
                  <a:lnTo>
                    <a:pt x="312" y="1895"/>
                  </a:lnTo>
                  <a:lnTo>
                    <a:pt x="353" y="1943"/>
                  </a:lnTo>
                  <a:lnTo>
                    <a:pt x="396" y="1993"/>
                  </a:lnTo>
                  <a:lnTo>
                    <a:pt x="441" y="2039"/>
                  </a:lnTo>
                  <a:lnTo>
                    <a:pt x="489" y="2085"/>
                  </a:lnTo>
                  <a:lnTo>
                    <a:pt x="2552" y="2085"/>
                  </a:lnTo>
                  <a:lnTo>
                    <a:pt x="2552" y="2085"/>
                  </a:lnTo>
                  <a:lnTo>
                    <a:pt x="2526" y="2070"/>
                  </a:lnTo>
                  <a:lnTo>
                    <a:pt x="2450" y="2026"/>
                  </a:lnTo>
                  <a:lnTo>
                    <a:pt x="2336" y="1955"/>
                  </a:lnTo>
                  <a:lnTo>
                    <a:pt x="2266" y="1910"/>
                  </a:lnTo>
                  <a:lnTo>
                    <a:pt x="2192" y="1860"/>
                  </a:lnTo>
                  <a:lnTo>
                    <a:pt x="2111" y="1808"/>
                  </a:lnTo>
                  <a:lnTo>
                    <a:pt x="2025" y="1748"/>
                  </a:lnTo>
                  <a:lnTo>
                    <a:pt x="1938" y="1685"/>
                  </a:lnTo>
                  <a:lnTo>
                    <a:pt x="1849" y="1619"/>
                  </a:lnTo>
                  <a:lnTo>
                    <a:pt x="1758" y="1550"/>
                  </a:lnTo>
                  <a:lnTo>
                    <a:pt x="1667" y="1477"/>
                  </a:lnTo>
                  <a:lnTo>
                    <a:pt x="1578" y="1403"/>
                  </a:lnTo>
                  <a:lnTo>
                    <a:pt x="1492" y="1326"/>
                  </a:lnTo>
                  <a:lnTo>
                    <a:pt x="1451" y="1286"/>
                  </a:lnTo>
                  <a:lnTo>
                    <a:pt x="1410" y="1246"/>
                  </a:lnTo>
                  <a:lnTo>
                    <a:pt x="1370" y="1207"/>
                  </a:lnTo>
                  <a:lnTo>
                    <a:pt x="1332" y="1167"/>
                  </a:lnTo>
                  <a:lnTo>
                    <a:pt x="1296" y="1126"/>
                  </a:lnTo>
                  <a:lnTo>
                    <a:pt x="1261" y="1086"/>
                  </a:lnTo>
                  <a:lnTo>
                    <a:pt x="1227" y="1045"/>
                  </a:lnTo>
                  <a:lnTo>
                    <a:pt x="1195" y="1004"/>
                  </a:lnTo>
                  <a:lnTo>
                    <a:pt x="1167" y="962"/>
                  </a:lnTo>
                  <a:lnTo>
                    <a:pt x="1139" y="923"/>
                  </a:lnTo>
                  <a:lnTo>
                    <a:pt x="1114" y="881"/>
                  </a:lnTo>
                  <a:lnTo>
                    <a:pt x="1091" y="840"/>
                  </a:lnTo>
                  <a:lnTo>
                    <a:pt x="1071" y="801"/>
                  </a:lnTo>
                  <a:lnTo>
                    <a:pt x="1055" y="761"/>
                  </a:lnTo>
                  <a:lnTo>
                    <a:pt x="1042" y="720"/>
                  </a:lnTo>
                  <a:lnTo>
                    <a:pt x="1030" y="680"/>
                  </a:lnTo>
                  <a:lnTo>
                    <a:pt x="1022" y="642"/>
                  </a:lnTo>
                  <a:lnTo>
                    <a:pt x="1017" y="602"/>
                  </a:lnTo>
                  <a:lnTo>
                    <a:pt x="1015" y="565"/>
                  </a:lnTo>
                  <a:lnTo>
                    <a:pt x="1019" y="527"/>
                  </a:lnTo>
                  <a:lnTo>
                    <a:pt x="1023" y="489"/>
                  </a:lnTo>
                  <a:lnTo>
                    <a:pt x="1028" y="470"/>
                  </a:lnTo>
                  <a:lnTo>
                    <a:pt x="1033" y="452"/>
                  </a:lnTo>
                  <a:lnTo>
                    <a:pt x="1040" y="434"/>
                  </a:lnTo>
                  <a:lnTo>
                    <a:pt x="1048" y="416"/>
                  </a:lnTo>
                  <a:lnTo>
                    <a:pt x="1057" y="398"/>
                  </a:lnTo>
                  <a:lnTo>
                    <a:pt x="1066" y="381"/>
                  </a:lnTo>
                  <a:lnTo>
                    <a:pt x="1076" y="363"/>
                  </a:lnTo>
                  <a:lnTo>
                    <a:pt x="1088" y="347"/>
                  </a:lnTo>
                  <a:lnTo>
                    <a:pt x="1101" y="330"/>
                  </a:lnTo>
                  <a:lnTo>
                    <a:pt x="1116" y="312"/>
                  </a:lnTo>
                  <a:lnTo>
                    <a:pt x="1131" y="295"/>
                  </a:lnTo>
                  <a:lnTo>
                    <a:pt x="1147" y="281"/>
                  </a:lnTo>
                  <a:lnTo>
                    <a:pt x="1182" y="248"/>
                  </a:lnTo>
                  <a:lnTo>
                    <a:pt x="1223" y="216"/>
                  </a:lnTo>
                  <a:lnTo>
                    <a:pt x="1269" y="186"/>
                  </a:lnTo>
                  <a:lnTo>
                    <a:pt x="1321" y="158"/>
                  </a:lnTo>
                  <a:lnTo>
                    <a:pt x="1377" y="130"/>
                  </a:lnTo>
                  <a:lnTo>
                    <a:pt x="1377" y="130"/>
                  </a:lnTo>
                  <a:close/>
                </a:path>
              </a:pathLst>
            </a:custGeom>
            <a:solidFill>
              <a:schemeClr val="bg1">
                <a:lumMod val="95000"/>
                <a:alpha val="34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1"/>
            <p:cNvSpPr>
              <a:spLocks/>
            </p:cNvSpPr>
            <p:nvPr userDrawn="1"/>
          </p:nvSpPr>
          <p:spPr bwMode="auto">
            <a:xfrm>
              <a:off x="1155002" y="5801712"/>
              <a:ext cx="3420932" cy="5698392"/>
            </a:xfrm>
            <a:custGeom>
              <a:avLst/>
              <a:gdLst/>
              <a:ahLst/>
              <a:cxnLst>
                <a:cxn ang="0">
                  <a:pos x="99" y="1804"/>
                </a:cxn>
                <a:cxn ang="0">
                  <a:pos x="57" y="1647"/>
                </a:cxn>
                <a:cxn ang="0">
                  <a:pos x="29" y="1492"/>
                </a:cxn>
                <a:cxn ang="0">
                  <a:pos x="10" y="1342"/>
                </a:cxn>
                <a:cxn ang="0">
                  <a:pos x="1" y="1195"/>
                </a:cxn>
                <a:cxn ang="0">
                  <a:pos x="1" y="1054"/>
                </a:cxn>
                <a:cxn ang="0">
                  <a:pos x="10" y="919"/>
                </a:cxn>
                <a:cxn ang="0">
                  <a:pos x="26" y="790"/>
                </a:cxn>
                <a:cxn ang="0">
                  <a:pos x="49" y="667"/>
                </a:cxn>
                <a:cxn ang="0">
                  <a:pos x="81" y="553"/>
                </a:cxn>
                <a:cxn ang="0">
                  <a:pos x="117" y="445"/>
                </a:cxn>
                <a:cxn ang="0">
                  <a:pos x="158" y="346"/>
                </a:cxn>
                <a:cxn ang="0">
                  <a:pos x="203" y="255"/>
                </a:cxn>
                <a:cxn ang="0">
                  <a:pos x="254" y="176"/>
                </a:cxn>
                <a:cxn ang="0">
                  <a:pos x="307" y="105"/>
                </a:cxn>
                <a:cxn ang="0">
                  <a:pos x="363" y="47"/>
                </a:cxn>
                <a:cxn ang="0">
                  <a:pos x="421" y="0"/>
                </a:cxn>
                <a:cxn ang="0">
                  <a:pos x="383" y="57"/>
                </a:cxn>
                <a:cxn ang="0">
                  <a:pos x="317" y="176"/>
                </a:cxn>
                <a:cxn ang="0">
                  <a:pos x="265" y="298"/>
                </a:cxn>
                <a:cxn ang="0">
                  <a:pos x="226" y="421"/>
                </a:cxn>
                <a:cxn ang="0">
                  <a:pos x="201" y="544"/>
                </a:cxn>
                <a:cxn ang="0">
                  <a:pos x="188" y="667"/>
                </a:cxn>
                <a:cxn ang="0">
                  <a:pos x="186" y="789"/>
                </a:cxn>
                <a:cxn ang="0">
                  <a:pos x="196" y="911"/>
                </a:cxn>
                <a:cxn ang="0">
                  <a:pos x="219" y="1030"/>
                </a:cxn>
                <a:cxn ang="0">
                  <a:pos x="252" y="1147"/>
                </a:cxn>
                <a:cxn ang="0">
                  <a:pos x="297" y="1261"/>
                </a:cxn>
                <a:cxn ang="0">
                  <a:pos x="351" y="1371"/>
                </a:cxn>
                <a:cxn ang="0">
                  <a:pos x="416" y="1477"/>
                </a:cxn>
                <a:cxn ang="0">
                  <a:pos x="492" y="1578"/>
                </a:cxn>
                <a:cxn ang="0">
                  <a:pos x="576" y="1674"/>
                </a:cxn>
                <a:cxn ang="0">
                  <a:pos x="668" y="1763"/>
                </a:cxn>
                <a:cxn ang="0">
                  <a:pos x="99" y="1804"/>
                </a:cxn>
              </a:cxnLst>
              <a:rect l="0" t="0" r="r" b="b"/>
              <a:pathLst>
                <a:path w="718" h="1804">
                  <a:moveTo>
                    <a:pt x="99" y="1804"/>
                  </a:moveTo>
                  <a:lnTo>
                    <a:pt x="99" y="1804"/>
                  </a:lnTo>
                  <a:lnTo>
                    <a:pt x="77" y="1725"/>
                  </a:lnTo>
                  <a:lnTo>
                    <a:pt x="57" y="1647"/>
                  </a:lnTo>
                  <a:lnTo>
                    <a:pt x="43" y="1570"/>
                  </a:lnTo>
                  <a:lnTo>
                    <a:pt x="29" y="1492"/>
                  </a:lnTo>
                  <a:lnTo>
                    <a:pt x="18" y="1416"/>
                  </a:lnTo>
                  <a:lnTo>
                    <a:pt x="10" y="1342"/>
                  </a:lnTo>
                  <a:lnTo>
                    <a:pt x="5" y="1267"/>
                  </a:lnTo>
                  <a:lnTo>
                    <a:pt x="1" y="1195"/>
                  </a:lnTo>
                  <a:lnTo>
                    <a:pt x="0" y="1124"/>
                  </a:lnTo>
                  <a:lnTo>
                    <a:pt x="1" y="1054"/>
                  </a:lnTo>
                  <a:lnTo>
                    <a:pt x="5" y="987"/>
                  </a:lnTo>
                  <a:lnTo>
                    <a:pt x="10" y="919"/>
                  </a:lnTo>
                  <a:lnTo>
                    <a:pt x="18" y="853"/>
                  </a:lnTo>
                  <a:lnTo>
                    <a:pt x="26" y="790"/>
                  </a:lnTo>
                  <a:lnTo>
                    <a:pt x="38" y="728"/>
                  </a:lnTo>
                  <a:lnTo>
                    <a:pt x="49" y="667"/>
                  </a:lnTo>
                  <a:lnTo>
                    <a:pt x="64" y="609"/>
                  </a:lnTo>
                  <a:lnTo>
                    <a:pt x="81" y="553"/>
                  </a:lnTo>
                  <a:lnTo>
                    <a:pt x="97" y="496"/>
                  </a:lnTo>
                  <a:lnTo>
                    <a:pt x="117" y="445"/>
                  </a:lnTo>
                  <a:lnTo>
                    <a:pt x="137" y="394"/>
                  </a:lnTo>
                  <a:lnTo>
                    <a:pt x="158" y="346"/>
                  </a:lnTo>
                  <a:lnTo>
                    <a:pt x="180" y="300"/>
                  </a:lnTo>
                  <a:lnTo>
                    <a:pt x="203" y="255"/>
                  </a:lnTo>
                  <a:lnTo>
                    <a:pt x="227" y="214"/>
                  </a:lnTo>
                  <a:lnTo>
                    <a:pt x="254" y="176"/>
                  </a:lnTo>
                  <a:lnTo>
                    <a:pt x="280" y="140"/>
                  </a:lnTo>
                  <a:lnTo>
                    <a:pt x="307" y="105"/>
                  </a:lnTo>
                  <a:lnTo>
                    <a:pt x="335" y="76"/>
                  </a:lnTo>
                  <a:lnTo>
                    <a:pt x="363" y="47"/>
                  </a:lnTo>
                  <a:lnTo>
                    <a:pt x="391" y="21"/>
                  </a:lnTo>
                  <a:lnTo>
                    <a:pt x="421" y="0"/>
                  </a:lnTo>
                  <a:lnTo>
                    <a:pt x="421" y="0"/>
                  </a:lnTo>
                  <a:lnTo>
                    <a:pt x="383" y="57"/>
                  </a:lnTo>
                  <a:lnTo>
                    <a:pt x="348" y="117"/>
                  </a:lnTo>
                  <a:lnTo>
                    <a:pt x="317" y="176"/>
                  </a:lnTo>
                  <a:lnTo>
                    <a:pt x="289" y="237"/>
                  </a:lnTo>
                  <a:lnTo>
                    <a:pt x="265" y="298"/>
                  </a:lnTo>
                  <a:lnTo>
                    <a:pt x="244" y="359"/>
                  </a:lnTo>
                  <a:lnTo>
                    <a:pt x="226" y="421"/>
                  </a:lnTo>
                  <a:lnTo>
                    <a:pt x="213" y="482"/>
                  </a:lnTo>
                  <a:lnTo>
                    <a:pt x="201" y="544"/>
                  </a:lnTo>
                  <a:lnTo>
                    <a:pt x="193" y="605"/>
                  </a:lnTo>
                  <a:lnTo>
                    <a:pt x="188" y="667"/>
                  </a:lnTo>
                  <a:lnTo>
                    <a:pt x="185" y="728"/>
                  </a:lnTo>
                  <a:lnTo>
                    <a:pt x="186" y="789"/>
                  </a:lnTo>
                  <a:lnTo>
                    <a:pt x="189" y="850"/>
                  </a:lnTo>
                  <a:lnTo>
                    <a:pt x="196" y="911"/>
                  </a:lnTo>
                  <a:lnTo>
                    <a:pt x="206" y="970"/>
                  </a:lnTo>
                  <a:lnTo>
                    <a:pt x="219" y="1030"/>
                  </a:lnTo>
                  <a:lnTo>
                    <a:pt x="234" y="1089"/>
                  </a:lnTo>
                  <a:lnTo>
                    <a:pt x="252" y="1147"/>
                  </a:lnTo>
                  <a:lnTo>
                    <a:pt x="274" y="1205"/>
                  </a:lnTo>
                  <a:lnTo>
                    <a:pt x="297" y="1261"/>
                  </a:lnTo>
                  <a:lnTo>
                    <a:pt x="323" y="1317"/>
                  </a:lnTo>
                  <a:lnTo>
                    <a:pt x="351" y="1371"/>
                  </a:lnTo>
                  <a:lnTo>
                    <a:pt x="383" y="1424"/>
                  </a:lnTo>
                  <a:lnTo>
                    <a:pt x="416" y="1477"/>
                  </a:lnTo>
                  <a:lnTo>
                    <a:pt x="452" y="1528"/>
                  </a:lnTo>
                  <a:lnTo>
                    <a:pt x="492" y="1578"/>
                  </a:lnTo>
                  <a:lnTo>
                    <a:pt x="531" y="1626"/>
                  </a:lnTo>
                  <a:lnTo>
                    <a:pt x="576" y="1674"/>
                  </a:lnTo>
                  <a:lnTo>
                    <a:pt x="620" y="1718"/>
                  </a:lnTo>
                  <a:lnTo>
                    <a:pt x="668" y="1763"/>
                  </a:lnTo>
                  <a:lnTo>
                    <a:pt x="718" y="1804"/>
                  </a:lnTo>
                  <a:lnTo>
                    <a:pt x="99" y="1804"/>
                  </a:lnTo>
                  <a:lnTo>
                    <a:pt x="99" y="1804"/>
                  </a:lnTo>
                  <a:close/>
                </a:path>
              </a:pathLst>
            </a:custGeom>
            <a:solidFill>
              <a:schemeClr val="accent2">
                <a:lumMod val="60000"/>
                <a:lumOff val="40000"/>
                <a:alpha val="37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4000" kern="1200">
          <a:solidFill>
            <a:schemeClr val="accent2">
              <a:lumMod val="7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accent1">
              <a:lumMod val="7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accent1">
              <a:lumMod val="7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accent1">
              <a:lumMod val="7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accent1">
              <a:lumMod val="7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accent1">
              <a:lumMod val="7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909190"/>
            <a:ext cx="6858000" cy="1077218"/>
          </a:xfrm>
        </p:spPr>
        <p:txBody>
          <a:bodyPr/>
          <a:lstStyle/>
          <a:p>
            <a:r>
              <a:rPr lang="en-US" dirty="0" smtClean="0">
                <a:solidFill>
                  <a:srgbClr val="00B0F0"/>
                </a:solidFill>
              </a:rPr>
              <a:t>Aqua 9+ Beverage Co.</a:t>
            </a:r>
            <a:br>
              <a:rPr lang="en-US" dirty="0" smtClean="0">
                <a:solidFill>
                  <a:srgbClr val="00B0F0"/>
                </a:solidFill>
              </a:rPr>
            </a:br>
            <a:r>
              <a:rPr lang="en-US" sz="2400" dirty="0" smtClean="0">
                <a:solidFill>
                  <a:srgbClr val="00B0F0"/>
                </a:solidFill>
              </a:rPr>
              <a:t>Product Presentation</a:t>
            </a:r>
            <a:endParaRPr lang="en-US" dirty="0">
              <a:solidFill>
                <a:srgbClr val="00B0F0"/>
              </a:solidFill>
            </a:endParaRPr>
          </a:p>
        </p:txBody>
      </p:sp>
      <p:sp>
        <p:nvSpPr>
          <p:cNvPr id="3" name="Subtitle 2"/>
          <p:cNvSpPr>
            <a:spLocks noGrp="1"/>
          </p:cNvSpPr>
          <p:nvPr>
            <p:ph type="subTitle" idx="1"/>
          </p:nvPr>
        </p:nvSpPr>
        <p:spPr>
          <a:xfrm>
            <a:off x="1371600" y="2349833"/>
            <a:ext cx="6858000" cy="1452265"/>
          </a:xfrm>
        </p:spPr>
        <p:txBody>
          <a:bodyPr>
            <a:normAutofit fontScale="92500" lnSpcReduction="20000"/>
          </a:bodyPr>
          <a:lstStyle/>
          <a:p>
            <a:r>
              <a:rPr lang="en-US" b="1" dirty="0" err="1" smtClean="0"/>
              <a:t>Rapha</a:t>
            </a:r>
            <a:r>
              <a:rPr lang="en-US" b="1" dirty="0" smtClean="0"/>
              <a:t> Beverage, Inc.</a:t>
            </a:r>
          </a:p>
          <a:p>
            <a:r>
              <a:rPr lang="en-US" dirty="0" err="1" smtClean="0"/>
              <a:t>dba</a:t>
            </a:r>
            <a:r>
              <a:rPr lang="en-US" dirty="0" smtClean="0"/>
              <a:t> </a:t>
            </a:r>
            <a:r>
              <a:rPr lang="en-US" b="1" dirty="0" smtClean="0"/>
              <a:t>Aqua 9+ Beverage Co.</a:t>
            </a:r>
          </a:p>
          <a:p>
            <a:r>
              <a:rPr lang="en-US" dirty="0" smtClean="0"/>
              <a:t>7426 </a:t>
            </a:r>
            <a:r>
              <a:rPr lang="en-US" dirty="0" err="1" smtClean="0"/>
              <a:t>Orangethorpe</a:t>
            </a:r>
            <a:r>
              <a:rPr lang="en-US" dirty="0" smtClean="0"/>
              <a:t> Ave.</a:t>
            </a:r>
          </a:p>
          <a:p>
            <a:r>
              <a:rPr lang="en-US" dirty="0" smtClean="0"/>
              <a:t>Buena Park, CA 90621 </a:t>
            </a:r>
          </a:p>
          <a:p>
            <a:endParaRPr lang="en-US" dirty="0"/>
          </a:p>
        </p:txBody>
      </p:sp>
      <p:sp>
        <p:nvSpPr>
          <p:cNvPr id="4" name="Rectangle 3"/>
          <p:cNvSpPr/>
          <p:nvPr/>
        </p:nvSpPr>
        <p:spPr>
          <a:xfrm>
            <a:off x="1670459" y="5867400"/>
            <a:ext cx="5410200" cy="646331"/>
          </a:xfrm>
          <a:prstGeom prst="rect">
            <a:avLst/>
          </a:prstGeom>
        </p:spPr>
        <p:txBody>
          <a:bodyPr wrap="square">
            <a:spAutoFit/>
          </a:bodyPr>
          <a:lstStyle/>
          <a:p>
            <a:pPr algn="ctr"/>
            <a:r>
              <a:rPr lang="en-US" dirty="0">
                <a:solidFill>
                  <a:schemeClr val="accent1">
                    <a:lumMod val="75000"/>
                  </a:schemeClr>
                </a:solidFill>
              </a:rPr>
              <a:t>Toll-free: </a:t>
            </a:r>
            <a:r>
              <a:rPr lang="en-US" b="1" dirty="0">
                <a:solidFill>
                  <a:schemeClr val="accent1">
                    <a:lumMod val="75000"/>
                  </a:schemeClr>
                </a:solidFill>
              </a:rPr>
              <a:t>888-648-5161     Direct: 310-720-7284 </a:t>
            </a:r>
          </a:p>
          <a:p>
            <a:pPr algn="ctr"/>
            <a:r>
              <a:rPr lang="en-US" dirty="0">
                <a:solidFill>
                  <a:schemeClr val="accent1">
                    <a:lumMod val="75000"/>
                  </a:schemeClr>
                </a:solidFill>
              </a:rPr>
              <a:t>info@aquanineplus.com    www.aquanineplus.com</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86366"/>
            <a:ext cx="2860606" cy="994993"/>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 y="2133600"/>
            <a:ext cx="3962400" cy="264424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5"/>
          <p:cNvSpPr>
            <a:spLocks noChangeArrowheads="1"/>
          </p:cNvSpPr>
          <p:nvPr/>
        </p:nvSpPr>
        <p:spPr bwMode="auto">
          <a:xfrm>
            <a:off x="239730" y="1066800"/>
            <a:ext cx="8686800" cy="4801314"/>
          </a:xfrm>
          <a:prstGeom prst="rect">
            <a:avLst/>
          </a:prstGeom>
          <a:noFill/>
          <a:ln w="9525">
            <a:noFill/>
            <a:miter lim="800000"/>
            <a:headEnd/>
            <a:tailEnd/>
          </a:ln>
        </p:spPr>
        <p:txBody>
          <a:bodyPr wrap="square">
            <a:spAutoFit/>
          </a:bodyPr>
          <a:lstStyle/>
          <a:p>
            <a:r>
              <a:rPr lang="en-US" altLang="ko-KR" dirty="0">
                <a:ea typeface="굴림" pitchFamily="50" charset="-127"/>
              </a:rPr>
              <a:t> </a:t>
            </a:r>
            <a:endParaRPr lang="ko-KR" altLang="en-US" dirty="0">
              <a:ea typeface="굴림" pitchFamily="50" charset="-127"/>
            </a:endParaRPr>
          </a:p>
          <a:p>
            <a:pPr>
              <a:buFontTx/>
              <a:buChar char="•"/>
            </a:pPr>
            <a:r>
              <a:rPr lang="en-US" altLang="ko-KR" sz="2400" dirty="0" smtClean="0">
                <a:latin typeface="Calibri" pitchFamily="34" charset="0"/>
                <a:ea typeface="굴림" pitchFamily="50" charset="-127"/>
                <a:cs typeface="Calibri" pitchFamily="34" charset="0"/>
              </a:rPr>
              <a:t> </a:t>
            </a:r>
            <a:r>
              <a:rPr lang="en-US" sz="2400" dirty="0" smtClean="0"/>
              <a:t>Incorporated </a:t>
            </a:r>
            <a:r>
              <a:rPr lang="en-US" sz="2400" dirty="0"/>
              <a:t>in January of </a:t>
            </a:r>
            <a:r>
              <a:rPr lang="en-US" sz="2400" dirty="0" smtClean="0"/>
              <a:t>2007 as a small, minority-owned business, </a:t>
            </a:r>
            <a:r>
              <a:rPr lang="en-US" sz="2400" dirty="0"/>
              <a:t>Aqua 9+ Beverage Co</a:t>
            </a:r>
            <a:r>
              <a:rPr lang="en-US" sz="2400" dirty="0" smtClean="0"/>
              <a:t>. </a:t>
            </a:r>
            <a:r>
              <a:rPr lang="en-US" sz="2400" dirty="0"/>
              <a:t>has grown rapidly to include multiple products for both the domestic and international markets.  </a:t>
            </a:r>
            <a:endParaRPr lang="en-US" sz="2400" dirty="0" smtClean="0"/>
          </a:p>
          <a:p>
            <a:endParaRPr lang="en-US" altLang="ko-KR" sz="1200" dirty="0">
              <a:latin typeface="Calibri" pitchFamily="34" charset="0"/>
              <a:ea typeface="굴림" pitchFamily="50" charset="-127"/>
              <a:cs typeface="Calibri" pitchFamily="34" charset="0"/>
            </a:endParaRPr>
          </a:p>
          <a:p>
            <a:pPr>
              <a:buFontTx/>
              <a:buChar char="•"/>
            </a:pPr>
            <a:r>
              <a:rPr lang="en-US" altLang="ko-KR" sz="2400" dirty="0" smtClean="0">
                <a:latin typeface="Calibri" pitchFamily="34" charset="0"/>
                <a:ea typeface="굴림" pitchFamily="50" charset="-127"/>
                <a:cs typeface="Calibri" pitchFamily="34" charset="0"/>
              </a:rPr>
              <a:t> </a:t>
            </a:r>
            <a:r>
              <a:rPr lang="en-US" sz="2400" dirty="0" smtClean="0"/>
              <a:t>Aqua </a:t>
            </a:r>
            <a:r>
              <a:rPr lang="en-US" sz="2400" dirty="0"/>
              <a:t>9</a:t>
            </a:r>
            <a:r>
              <a:rPr lang="en-US" sz="2400" dirty="0" smtClean="0"/>
              <a:t>+ Beverage Co. </a:t>
            </a:r>
            <a:r>
              <a:rPr lang="en-US" sz="2400" dirty="0"/>
              <a:t>is constantly researching, designing, and developing new ways to improve </a:t>
            </a:r>
            <a:r>
              <a:rPr lang="en-US" sz="2400" dirty="0" smtClean="0"/>
              <a:t>alkaline drinking </a:t>
            </a:r>
            <a:r>
              <a:rPr lang="en-US" sz="2400" dirty="0"/>
              <a:t>water through </a:t>
            </a:r>
            <a:r>
              <a:rPr lang="en-US" sz="2400" dirty="0" smtClean="0"/>
              <a:t>its own proprietary and technological advances.  </a:t>
            </a:r>
            <a:r>
              <a:rPr lang="en-US" sz="2400" dirty="0"/>
              <a:t>This is evident with </a:t>
            </a:r>
            <a:r>
              <a:rPr lang="en-US" sz="2400" dirty="0" smtClean="0"/>
              <a:t>its development </a:t>
            </a:r>
            <a:r>
              <a:rPr lang="en-US" sz="2400" dirty="0"/>
              <a:t>of </a:t>
            </a:r>
            <a:r>
              <a:rPr lang="en-US" sz="2400" dirty="0" smtClean="0"/>
              <a:t>the bio-available alkaline infusing system</a:t>
            </a:r>
            <a:r>
              <a:rPr lang="en-US" sz="2400" dirty="0"/>
              <a:t>. </a:t>
            </a:r>
          </a:p>
          <a:p>
            <a:r>
              <a:rPr lang="en-US" sz="1200" dirty="0" smtClean="0"/>
              <a:t> </a:t>
            </a:r>
            <a:endParaRPr lang="en-US" altLang="ko-KR" sz="1200" dirty="0">
              <a:latin typeface="Calibri" pitchFamily="34" charset="0"/>
              <a:ea typeface="굴림" pitchFamily="50" charset="-127"/>
              <a:cs typeface="Calibri" pitchFamily="34" charset="0"/>
            </a:endParaRPr>
          </a:p>
          <a:p>
            <a:pPr>
              <a:buFontTx/>
              <a:buChar char="•"/>
            </a:pPr>
            <a:r>
              <a:rPr lang="en-US" altLang="ko-KR" sz="2400" dirty="0" smtClean="0">
                <a:latin typeface="Calibri" pitchFamily="34" charset="0"/>
                <a:ea typeface="굴림" pitchFamily="50" charset="-127"/>
                <a:cs typeface="Calibri" pitchFamily="34" charset="0"/>
              </a:rPr>
              <a:t> Aqua 9+ Beverage Co. currently produces and manufactures alkaline bottled drinking water, self-serve alkaline water-vending kiosks, alkaline drinking water home systems, and commercial alkaline water stores.</a:t>
            </a:r>
            <a:endParaRPr lang="ko-KR" altLang="en-US" sz="2800" dirty="0">
              <a:latin typeface="Calibri" pitchFamily="34" charset="0"/>
              <a:ea typeface="굴림" pitchFamily="50" charset="-127"/>
              <a:cs typeface="Calibri" pitchFamily="34" charset="0"/>
            </a:endParaRPr>
          </a:p>
        </p:txBody>
      </p:sp>
      <p:sp>
        <p:nvSpPr>
          <p:cNvPr id="5" name="Text Box 6" descr="Water droplets"/>
          <p:cNvSpPr txBox="1">
            <a:spLocks noChangeArrowheads="1"/>
          </p:cNvSpPr>
          <p:nvPr/>
        </p:nvSpPr>
        <p:spPr bwMode="auto">
          <a:xfrm>
            <a:off x="239730" y="228600"/>
            <a:ext cx="8077200" cy="646331"/>
          </a:xfrm>
          <a:prstGeom prst="rect">
            <a:avLst/>
          </a:prstGeom>
          <a:blipFill dpi="0" rotWithShape="1">
            <a:blip r:embed="rId3" cstate="print"/>
            <a:srcRect/>
            <a:tile tx="0" ty="0" sx="100000" sy="100000" flip="none" algn="tl"/>
          </a:blipFill>
          <a:ln w="9525">
            <a:noFill/>
            <a:miter lim="800000"/>
            <a:headEnd/>
            <a:tailEnd/>
          </a:ln>
          <a:effectLst>
            <a:outerShdw dist="107763" dir="2700000" algn="ctr" rotWithShape="0">
              <a:schemeClr val="bg2">
                <a:alpha val="50000"/>
              </a:schemeClr>
            </a:outerShdw>
          </a:effectLst>
        </p:spPr>
        <p:txBody>
          <a:bodyPr wrap="square">
            <a:spAutoFit/>
          </a:bodyPr>
          <a:lstStyle/>
          <a:p>
            <a:pPr algn="ctr">
              <a:defRPr/>
            </a:pPr>
            <a:r>
              <a:rPr lang="en-US" altLang="ko-KR" sz="3600" b="1" dirty="0" smtClean="0">
                <a:ea typeface="굴림" pitchFamily="50" charset="-127"/>
              </a:rPr>
              <a:t>Company Summary</a:t>
            </a:r>
            <a:endParaRPr lang="ko-KR" altLang="en-US" sz="4000" b="1" dirty="0">
              <a:ea typeface="굴림" pitchFamily="50" charset="-127"/>
            </a:endParaRPr>
          </a:p>
        </p:txBody>
      </p:sp>
      <p:sp>
        <p:nvSpPr>
          <p:cNvPr id="12" name="Slide Number Placeholder 11"/>
          <p:cNvSpPr>
            <a:spLocks noGrp="1"/>
          </p:cNvSpPr>
          <p:nvPr>
            <p:ph type="sldNum" sz="quarter" idx="12"/>
          </p:nvPr>
        </p:nvSpPr>
        <p:spPr/>
        <p:txBody>
          <a:bodyPr/>
          <a:lstStyle/>
          <a:p>
            <a:fld id="{C238F03A-58E1-4ECA-9024-348A9A81A53D}" type="slidenum">
              <a:rPr lang="en-US" smtClean="0"/>
              <a:pPr/>
              <a:t>2</a:t>
            </a:fld>
            <a:endParaRPr lang="en-US" dirty="0"/>
          </a:p>
        </p:txBody>
      </p:sp>
    </p:spTree>
    <p:extLst>
      <p:ext uri="{BB962C8B-B14F-4D97-AF65-F5344CB8AC3E}">
        <p14:creationId xmlns:p14="http://schemas.microsoft.com/office/powerpoint/2010/main" val="35274627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2"/>
          </p:nvPr>
        </p:nvSpPr>
        <p:spPr>
          <a:noFill/>
        </p:spPr>
        <p:txBody>
          <a:bodyPr/>
          <a:lstStyle/>
          <a:p>
            <a:fld id="{8FF57EE1-2F4A-46EA-A798-CC2A1BF07C55}" type="slidenum">
              <a:rPr lang="ko-KR" altLang="en-US"/>
              <a:pPr/>
              <a:t>3</a:t>
            </a:fld>
            <a:endParaRPr lang="en-US" altLang="ko-KR"/>
          </a:p>
        </p:txBody>
      </p:sp>
      <p:sp>
        <p:nvSpPr>
          <p:cNvPr id="23560" name="Rectangle 8"/>
          <p:cNvSpPr>
            <a:spLocks noChangeArrowheads="1"/>
          </p:cNvSpPr>
          <p:nvPr/>
        </p:nvSpPr>
        <p:spPr bwMode="auto">
          <a:xfrm>
            <a:off x="381000" y="1295400"/>
            <a:ext cx="8153400" cy="6186309"/>
          </a:xfrm>
          <a:prstGeom prst="rect">
            <a:avLst/>
          </a:prstGeom>
          <a:noFill/>
          <a:ln w="9525">
            <a:noFill/>
            <a:miter lim="800000"/>
            <a:headEnd/>
            <a:tailEnd/>
          </a:ln>
        </p:spPr>
        <p:txBody>
          <a:bodyPr wrap="square">
            <a:spAutoFit/>
          </a:bodyPr>
          <a:lstStyle/>
          <a:p>
            <a:pPr algn="ctr"/>
            <a:r>
              <a:rPr lang="en-US" b="1" dirty="0"/>
              <a:t>Vast and Rapidly Expanding Global </a:t>
            </a:r>
            <a:r>
              <a:rPr lang="en-US" b="1" dirty="0" smtClean="0"/>
              <a:t>Marketplace for Alkaline Drinking Water</a:t>
            </a:r>
          </a:p>
          <a:p>
            <a:endParaRPr lang="en-US" b="1" dirty="0"/>
          </a:p>
          <a:p>
            <a:pPr algn="just" fontAlgn="base"/>
            <a:r>
              <a:rPr lang="en-US" dirty="0"/>
              <a:t>In recent years, </a:t>
            </a:r>
            <a:r>
              <a:rPr lang="en-US" dirty="0" smtClean="0"/>
              <a:t>we have experienced explosive </a:t>
            </a:r>
            <a:r>
              <a:rPr lang="en-US" dirty="0"/>
              <a:t>growth in the alkaline drinking water </a:t>
            </a:r>
            <a:r>
              <a:rPr lang="en-US" dirty="0" smtClean="0"/>
              <a:t>industry.  Alkaline </a:t>
            </a:r>
            <a:r>
              <a:rPr lang="en-US" dirty="0"/>
              <a:t>drinking water products are gaining a lot of attention, but they are still in the early stages of the drinking water market.  However, we expect rapid growth for the next 5-10 years.  </a:t>
            </a:r>
            <a:endParaRPr lang="en-US" dirty="0" smtClean="0"/>
          </a:p>
          <a:p>
            <a:pPr algn="just" fontAlgn="base"/>
            <a:endParaRPr lang="en-US" dirty="0"/>
          </a:p>
          <a:p>
            <a:pPr algn="just"/>
            <a:r>
              <a:rPr lang="en-US" dirty="0"/>
              <a:t>In the past decade, we have seen a change in our society towards a healthier lifestyle.  Diet and exercise are major contributors to this change</a:t>
            </a:r>
            <a:r>
              <a:rPr lang="en-US" dirty="0" smtClean="0"/>
              <a:t>.  That said, w</a:t>
            </a:r>
            <a:r>
              <a:rPr lang="en-GB" dirty="0" smtClean="0"/>
              <a:t>e </a:t>
            </a:r>
            <a:r>
              <a:rPr lang="en-GB" dirty="0"/>
              <a:t>are seeing a shift in the market towards healthier drinking water consumption.  In the years ahead, this shift will only gain momentum as more people become increasingly educated about the importance of a healthier diet and lifestyle.  </a:t>
            </a:r>
            <a:endParaRPr lang="en-GB" dirty="0" smtClean="0"/>
          </a:p>
          <a:p>
            <a:pPr algn="just"/>
            <a:endParaRPr lang="en-GB" sz="1400" dirty="0" smtClean="0"/>
          </a:p>
          <a:p>
            <a:pPr algn="just"/>
            <a:endParaRPr lang="en-GB" sz="1400" dirty="0" smtClean="0"/>
          </a:p>
          <a:p>
            <a:pPr algn="just"/>
            <a:r>
              <a:rPr lang="en-US" b="1" dirty="0" smtClean="0"/>
              <a:t>Customer Appeal</a:t>
            </a:r>
          </a:p>
          <a:p>
            <a:pPr algn="just"/>
            <a:endParaRPr lang="en-GB" dirty="0" smtClean="0"/>
          </a:p>
          <a:p>
            <a:pPr algn="just"/>
            <a:r>
              <a:rPr lang="en-US" dirty="0" smtClean="0">
                <a:latin typeface="Calibri" panose="020F0502020204030204" pitchFamily="34" charset="0"/>
              </a:rPr>
              <a:t>AQUA 9+ is quickly achieving regional and national appeal in all demographic age groups.  AQUA 9+ has especially strong appeal with those who are pursuing a healthy and active lifestyle. </a:t>
            </a:r>
          </a:p>
          <a:p>
            <a:pPr algn="just"/>
            <a:r>
              <a:rPr lang="en-GB" dirty="0" smtClean="0"/>
              <a:t>  </a:t>
            </a:r>
            <a:endParaRPr lang="en-US" dirty="0" smtClean="0"/>
          </a:p>
          <a:p>
            <a:r>
              <a:rPr lang="en-US" dirty="0" smtClean="0"/>
              <a:t> </a:t>
            </a:r>
          </a:p>
          <a:p>
            <a:endParaRPr lang="en-US" dirty="0"/>
          </a:p>
        </p:txBody>
      </p:sp>
      <p:sp>
        <p:nvSpPr>
          <p:cNvPr id="15" name="Text Box 6" descr="Water droplets"/>
          <p:cNvSpPr txBox="1">
            <a:spLocks noChangeArrowheads="1"/>
          </p:cNvSpPr>
          <p:nvPr/>
        </p:nvSpPr>
        <p:spPr bwMode="auto">
          <a:xfrm>
            <a:off x="381000" y="381000"/>
            <a:ext cx="8077200" cy="646331"/>
          </a:xfrm>
          <a:prstGeom prst="rect">
            <a:avLst/>
          </a:prstGeom>
          <a:blipFill dpi="0" rotWithShape="1">
            <a:blip r:embed="rId3" cstate="print"/>
            <a:srcRect/>
            <a:tile tx="0" ty="0" sx="100000" sy="100000" flip="none" algn="tl"/>
          </a:blipFill>
          <a:ln w="9525">
            <a:noFill/>
            <a:miter lim="800000"/>
            <a:headEnd/>
            <a:tailEnd/>
          </a:ln>
          <a:effectLst>
            <a:outerShdw dist="107763" dir="2700000" algn="ctr" rotWithShape="0">
              <a:schemeClr val="bg2">
                <a:alpha val="50000"/>
              </a:schemeClr>
            </a:outerShdw>
          </a:effectLst>
        </p:spPr>
        <p:txBody>
          <a:bodyPr wrap="square">
            <a:spAutoFit/>
          </a:bodyPr>
          <a:lstStyle/>
          <a:p>
            <a:pPr algn="ctr">
              <a:defRPr/>
            </a:pPr>
            <a:r>
              <a:rPr lang="en-US" altLang="ko-KR" sz="3600" b="1" dirty="0" smtClean="0">
                <a:ea typeface="굴림" pitchFamily="50" charset="-127"/>
              </a:rPr>
              <a:t>General Market Influences</a:t>
            </a:r>
            <a:endParaRPr lang="en-US" altLang="ko-KR" sz="3600" b="1" dirty="0">
              <a:ea typeface="굴림" pitchFamily="50" charset="-127"/>
            </a:endParaRPr>
          </a:p>
        </p:txBody>
      </p:sp>
    </p:spTree>
    <p:extLst>
      <p:ext uri="{BB962C8B-B14F-4D97-AF65-F5344CB8AC3E}">
        <p14:creationId xmlns:p14="http://schemas.microsoft.com/office/powerpoint/2010/main" val="20406003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3560"/>
                                        </p:tgtEl>
                                        <p:attrNameLst>
                                          <p:attrName>style.visibility</p:attrName>
                                        </p:attrNameLst>
                                      </p:cBhvr>
                                      <p:to>
                                        <p:strVal val="visible"/>
                                      </p:to>
                                    </p:set>
                                    <p:animEffect transition="in" filter="box(in)">
                                      <p:cBhvr>
                                        <p:cTn id="7" dur="500"/>
                                        <p:tgtEl>
                                          <p:spTgt spid="235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a:spLocks noGrp="1"/>
          </p:cNvSpPr>
          <p:nvPr>
            <p:ph type="sldNum" sz="quarter" idx="12"/>
          </p:nvPr>
        </p:nvSpPr>
        <p:spPr>
          <a:noFill/>
        </p:spPr>
        <p:txBody>
          <a:bodyPr/>
          <a:lstStyle/>
          <a:p>
            <a:fld id="{DF0C0238-A447-4504-94B3-1AAC05194A98}" type="slidenum">
              <a:rPr lang="ko-KR" altLang="en-US"/>
              <a:pPr/>
              <a:t>4</a:t>
            </a:fld>
            <a:endParaRPr lang="en-US" altLang="ko-KR"/>
          </a:p>
        </p:txBody>
      </p:sp>
      <p:sp>
        <p:nvSpPr>
          <p:cNvPr id="18" name="Text Box 6" descr="Water droplets"/>
          <p:cNvSpPr txBox="1">
            <a:spLocks noChangeArrowheads="1"/>
          </p:cNvSpPr>
          <p:nvPr/>
        </p:nvSpPr>
        <p:spPr bwMode="auto">
          <a:xfrm>
            <a:off x="381000" y="304800"/>
            <a:ext cx="8077200" cy="646331"/>
          </a:xfrm>
          <a:prstGeom prst="rect">
            <a:avLst/>
          </a:prstGeom>
          <a:blipFill dpi="0" rotWithShape="1">
            <a:blip r:embed="rId3" cstate="print"/>
            <a:srcRect/>
            <a:tile tx="0" ty="0" sx="100000" sy="100000" flip="none" algn="tl"/>
          </a:blipFill>
          <a:ln w="9525">
            <a:noFill/>
            <a:miter lim="800000"/>
            <a:headEnd/>
            <a:tailEnd/>
          </a:ln>
          <a:effectLst>
            <a:outerShdw dist="107763" dir="2700000" algn="ctr" rotWithShape="0">
              <a:schemeClr val="bg2">
                <a:alpha val="50000"/>
              </a:schemeClr>
            </a:outerShdw>
          </a:effectLst>
        </p:spPr>
        <p:txBody>
          <a:bodyPr wrap="square">
            <a:spAutoFit/>
          </a:bodyPr>
          <a:lstStyle/>
          <a:p>
            <a:pPr algn="ctr">
              <a:defRPr/>
            </a:pPr>
            <a:r>
              <a:rPr lang="en-US" altLang="ko-KR" sz="3600" b="1" dirty="0" smtClean="0">
                <a:ea typeface="굴림" pitchFamily="50" charset="-127"/>
              </a:rPr>
              <a:t>AQUA 9+ Home System</a:t>
            </a:r>
            <a:endParaRPr lang="ko-KR" altLang="en-US" sz="4000" b="1" dirty="0">
              <a:ea typeface="굴림" pitchFamily="50" charset="-127"/>
            </a:endParaRPr>
          </a:p>
        </p:txBody>
      </p:sp>
      <p:sp>
        <p:nvSpPr>
          <p:cNvPr id="5" name="Rectangle 4"/>
          <p:cNvSpPr/>
          <p:nvPr/>
        </p:nvSpPr>
        <p:spPr>
          <a:xfrm>
            <a:off x="685800" y="1275645"/>
            <a:ext cx="7620000" cy="646331"/>
          </a:xfrm>
          <a:prstGeom prst="rect">
            <a:avLst/>
          </a:prstGeom>
        </p:spPr>
        <p:txBody>
          <a:bodyPr wrap="square">
            <a:spAutoFit/>
          </a:bodyPr>
          <a:lstStyle/>
          <a:p>
            <a:pPr algn="ctr"/>
            <a:r>
              <a:rPr lang="en-US" b="1" dirty="0"/>
              <a:t>The AQUA 9+ Home System is </a:t>
            </a:r>
            <a:r>
              <a:rPr lang="en-US" b="1" dirty="0" smtClean="0"/>
              <a:t>one of the </a:t>
            </a:r>
            <a:r>
              <a:rPr lang="en-US" b="1" dirty="0"/>
              <a:t>world’s first and only </a:t>
            </a:r>
            <a:endParaRPr lang="en-US" b="1" dirty="0" smtClean="0"/>
          </a:p>
          <a:p>
            <a:pPr algn="ctr"/>
            <a:r>
              <a:rPr lang="en-US" b="1" dirty="0" smtClean="0"/>
              <a:t>Natural </a:t>
            </a:r>
            <a:r>
              <a:rPr lang="en-US" b="1" dirty="0"/>
              <a:t>Ionic Mineral Alkaline Water </a:t>
            </a:r>
            <a:r>
              <a:rPr lang="en-US" b="1" dirty="0" smtClean="0"/>
              <a:t>Systems.</a:t>
            </a:r>
            <a:endParaRPr lang="en-US" dirty="0"/>
          </a:p>
        </p:txBody>
      </p:sp>
      <p:sp>
        <p:nvSpPr>
          <p:cNvPr id="6" name="Rectangle 5"/>
          <p:cNvSpPr/>
          <p:nvPr/>
        </p:nvSpPr>
        <p:spPr>
          <a:xfrm>
            <a:off x="3962400" y="2179528"/>
            <a:ext cx="4572000" cy="4031873"/>
          </a:xfrm>
          <a:prstGeom prst="rect">
            <a:avLst/>
          </a:prstGeom>
        </p:spPr>
        <p:txBody>
          <a:bodyPr>
            <a:spAutoFit/>
          </a:bodyPr>
          <a:lstStyle/>
          <a:p>
            <a:pPr algn="just"/>
            <a:r>
              <a:rPr lang="en-US" sz="1600" dirty="0"/>
              <a:t>Unlike traditional water ionizers currently on the market, the AQUA 9+ Home System produces purified ionic mineral alkaline water, naturally, without the use of electricity.  Our FDA-approved 7-step filtration process ensures the water is purified and safe from toxic impurities and heavy metals before going through our patented restructuring process.  Our AQUA 9+ Home </a:t>
            </a:r>
            <a:r>
              <a:rPr lang="en-US" sz="1600" dirty="0" smtClean="0"/>
              <a:t>System’s bio-available alkaline infuser </a:t>
            </a:r>
            <a:r>
              <a:rPr lang="en-US" sz="1600" dirty="0"/>
              <a:t>restructures the acidic purified water by adding essential ionic minerals (ionic calcium, ionic potassium, </a:t>
            </a:r>
            <a:r>
              <a:rPr lang="en-US" sz="1600" dirty="0" smtClean="0"/>
              <a:t>&amp; ionic magnesium), </a:t>
            </a:r>
            <a:r>
              <a:rPr lang="en-US" sz="1600" dirty="0"/>
              <a:t>which results in </a:t>
            </a:r>
            <a:r>
              <a:rPr lang="en-US" sz="1600" dirty="0" smtClean="0"/>
              <a:t>one of the world’s only all-natural </a:t>
            </a:r>
            <a:r>
              <a:rPr lang="en-US" sz="1600" dirty="0"/>
              <a:t>ionic mineral alkaline </a:t>
            </a:r>
            <a:r>
              <a:rPr lang="en-US" sz="1600" dirty="0" smtClean="0"/>
              <a:t>drinking water, with a stable and consistent pH of 9 to 10. </a:t>
            </a:r>
            <a:r>
              <a:rPr lang="en-US" sz="1600" dirty="0"/>
              <a:t> You get the best alkaline </a:t>
            </a:r>
            <a:r>
              <a:rPr lang="en-US" sz="1600" dirty="0" smtClean="0"/>
              <a:t>drinking water</a:t>
            </a:r>
            <a:r>
              <a:rPr lang="en-US" sz="1600" dirty="0"/>
              <a:t>, right at your finger tips, 365 days a year, and at only a fraction of the cost.</a:t>
            </a:r>
          </a:p>
        </p:txBody>
      </p:sp>
      <p:pic>
        <p:nvPicPr>
          <p:cNvPr id="7" name="Picture 2" descr="homesyste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271" y="2118742"/>
            <a:ext cx="3214633" cy="292531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2388" y="5044058"/>
            <a:ext cx="3962400" cy="738664"/>
          </a:xfrm>
          <a:prstGeom prst="rect">
            <a:avLst/>
          </a:prstGeom>
        </p:spPr>
        <p:txBody>
          <a:bodyPr wrap="square">
            <a:spAutoFit/>
          </a:bodyPr>
          <a:lstStyle/>
          <a:p>
            <a:pPr algn="ctr"/>
            <a:r>
              <a:rPr lang="en-US" sz="1400" b="1" dirty="0"/>
              <a:t>Model: AQUA 9+ Home System</a:t>
            </a:r>
            <a:br>
              <a:rPr lang="en-US" sz="1400" b="1" dirty="0"/>
            </a:br>
            <a:r>
              <a:rPr lang="en-US" sz="1400" b="1" dirty="0" smtClean="0"/>
              <a:t>Size </a:t>
            </a:r>
            <a:r>
              <a:rPr lang="en-US" sz="1400" b="1" dirty="0"/>
              <a:t>(inches): 13.7 (W) X 4.5 (D) X 19.7 (H)</a:t>
            </a:r>
            <a:endParaRPr lang="en-US" sz="1400" dirty="0"/>
          </a:p>
          <a:p>
            <a:pPr algn="ctr"/>
            <a:r>
              <a:rPr lang="en-US" sz="1400" b="1" dirty="0" smtClean="0"/>
              <a:t>Capacity</a:t>
            </a:r>
            <a:r>
              <a:rPr lang="en-US" sz="1400" b="1" dirty="0"/>
              <a:t>: </a:t>
            </a:r>
            <a:r>
              <a:rPr lang="en-US" sz="1400" b="1" dirty="0" smtClean="0"/>
              <a:t>50 </a:t>
            </a:r>
            <a:r>
              <a:rPr lang="en-US" sz="1400" b="1" dirty="0"/>
              <a:t>gallons per day</a:t>
            </a:r>
            <a:endParaRPr lang="en-US" sz="1400" dirty="0">
              <a:effectLst/>
            </a:endParaRPr>
          </a:p>
        </p:txBody>
      </p:sp>
    </p:spTree>
    <p:extLst>
      <p:ext uri="{BB962C8B-B14F-4D97-AF65-F5344CB8AC3E}">
        <p14:creationId xmlns:p14="http://schemas.microsoft.com/office/powerpoint/2010/main" val="39070201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5"/>
          <p:cNvSpPr>
            <a:spLocks noGrp="1"/>
          </p:cNvSpPr>
          <p:nvPr>
            <p:ph type="sldNum" sz="quarter" idx="12"/>
          </p:nvPr>
        </p:nvSpPr>
        <p:spPr>
          <a:noFill/>
        </p:spPr>
        <p:txBody>
          <a:bodyPr/>
          <a:lstStyle/>
          <a:p>
            <a:fld id="{C027EAFF-BC63-49A0-8046-ADD073246B6A}" type="slidenum">
              <a:rPr lang="ko-KR" altLang="en-US"/>
              <a:pPr/>
              <a:t>5</a:t>
            </a:fld>
            <a:endParaRPr lang="en-US" altLang="ko-KR"/>
          </a:p>
        </p:txBody>
      </p:sp>
      <p:sp>
        <p:nvSpPr>
          <p:cNvPr id="10272" name="Text Box 47" descr="Water droplets"/>
          <p:cNvSpPr txBox="1">
            <a:spLocks noChangeArrowheads="1"/>
          </p:cNvSpPr>
          <p:nvPr/>
        </p:nvSpPr>
        <p:spPr bwMode="auto">
          <a:xfrm>
            <a:off x="341312" y="248137"/>
            <a:ext cx="7659688" cy="461665"/>
          </a:xfrm>
          <a:prstGeom prst="rect">
            <a:avLst/>
          </a:prstGeom>
          <a:blipFill dpi="0" rotWithShape="1">
            <a:blip r:embed="rId2" cstate="print"/>
            <a:srcRect/>
            <a:tile tx="0" ty="0" sx="100000" sy="100000" flip="none" algn="tl"/>
          </a:blipFill>
          <a:ln w="9525">
            <a:noFill/>
            <a:miter lim="800000"/>
            <a:headEnd/>
            <a:tailEnd/>
          </a:ln>
          <a:effectLst>
            <a:outerShdw dist="107763" dir="2700000" algn="ctr" rotWithShape="0">
              <a:schemeClr val="bg2">
                <a:alpha val="50000"/>
              </a:schemeClr>
            </a:outerShdw>
          </a:effectLst>
        </p:spPr>
        <p:txBody>
          <a:bodyPr wrap="square">
            <a:spAutoFit/>
          </a:bodyPr>
          <a:lstStyle/>
          <a:p>
            <a:pPr algn="ctr"/>
            <a:r>
              <a:rPr lang="en-US" altLang="ko-KR" sz="2400" b="1" dirty="0">
                <a:ea typeface="굴림" pitchFamily="50" charset="-127"/>
              </a:rPr>
              <a:t>AQUA 9</a:t>
            </a:r>
            <a:r>
              <a:rPr lang="en-US" altLang="ko-KR" sz="2400" b="1" dirty="0" smtClean="0">
                <a:ea typeface="굴림" pitchFamily="50" charset="-127"/>
              </a:rPr>
              <a:t>+</a:t>
            </a:r>
            <a:r>
              <a:rPr kumimoji="1" lang="en-US" altLang="ko-KR" sz="2400" b="1" dirty="0" smtClean="0">
                <a:ea typeface="굴림" pitchFamily="50" charset="-127"/>
              </a:rPr>
              <a:t> Home System FDA-approved 7-stage Process</a:t>
            </a:r>
            <a:endParaRPr kumimoji="1" lang="en-US" altLang="ko-KR" sz="2400" b="1" dirty="0">
              <a:ea typeface="굴림" pitchFamily="50" charset="-127"/>
            </a:endParaRPr>
          </a:p>
        </p:txBody>
      </p:sp>
      <p:sp>
        <p:nvSpPr>
          <p:cNvPr id="10300" name="Rectangle 6"/>
          <p:cNvSpPr>
            <a:spLocks noChangeArrowheads="1"/>
          </p:cNvSpPr>
          <p:nvPr/>
        </p:nvSpPr>
        <p:spPr bwMode="auto">
          <a:xfrm>
            <a:off x="1929196" y="1468439"/>
            <a:ext cx="2112333" cy="673100"/>
          </a:xfrm>
          <a:prstGeom prst="rect">
            <a:avLst/>
          </a:prstGeom>
          <a:noFill/>
          <a:ln w="9525">
            <a:solidFill>
              <a:schemeClr val="tx1"/>
            </a:solidFill>
            <a:miter lim="800000"/>
            <a:headEnd/>
            <a:tailEnd/>
          </a:ln>
        </p:spPr>
        <p:txBody>
          <a:bodyPr wrap="none" anchor="ctr"/>
          <a:lstStyle/>
          <a:p>
            <a:endParaRPr lang="en-US"/>
          </a:p>
        </p:txBody>
      </p:sp>
      <p:sp>
        <p:nvSpPr>
          <p:cNvPr id="10244" name="Text Box 7"/>
          <p:cNvSpPr txBox="1">
            <a:spLocks noChangeArrowheads="1"/>
          </p:cNvSpPr>
          <p:nvPr/>
        </p:nvSpPr>
        <p:spPr bwMode="auto">
          <a:xfrm>
            <a:off x="341312" y="1519239"/>
            <a:ext cx="1066800" cy="646112"/>
          </a:xfrm>
          <a:prstGeom prst="rect">
            <a:avLst/>
          </a:prstGeom>
          <a:noFill/>
          <a:ln w="9525">
            <a:solidFill>
              <a:schemeClr val="tx1"/>
            </a:solidFill>
            <a:miter lim="800000"/>
            <a:headEnd/>
            <a:tailEnd/>
          </a:ln>
        </p:spPr>
        <p:txBody>
          <a:bodyPr>
            <a:spAutoFit/>
          </a:bodyPr>
          <a:lstStyle/>
          <a:p>
            <a:pPr algn="ctr" latinLnBrk="1"/>
            <a:r>
              <a:rPr kumimoji="1" lang="en-US" altLang="ko-KR" b="1" dirty="0">
                <a:latin typeface="굴림" pitchFamily="50" charset="-127"/>
                <a:ea typeface="굴림" pitchFamily="50" charset="-127"/>
              </a:rPr>
              <a:t>Source</a:t>
            </a:r>
            <a:r>
              <a:rPr kumimoji="1" lang="en-US" altLang="ko-KR" b="1" u="sng" dirty="0">
                <a:latin typeface="굴림" pitchFamily="50" charset="-127"/>
                <a:ea typeface="굴림" pitchFamily="50" charset="-127"/>
              </a:rPr>
              <a:t>      </a:t>
            </a:r>
          </a:p>
          <a:p>
            <a:pPr algn="ctr" latinLnBrk="1"/>
            <a:r>
              <a:rPr kumimoji="1" lang="en-US" altLang="ko-KR" b="1" dirty="0">
                <a:latin typeface="굴림" pitchFamily="50" charset="-127"/>
                <a:ea typeface="굴림" pitchFamily="50" charset="-127"/>
              </a:rPr>
              <a:t> Water</a:t>
            </a:r>
          </a:p>
        </p:txBody>
      </p:sp>
      <p:sp>
        <p:nvSpPr>
          <p:cNvPr id="10245" name="Line 8"/>
          <p:cNvSpPr>
            <a:spLocks noChangeShapeType="1"/>
          </p:cNvSpPr>
          <p:nvPr/>
        </p:nvSpPr>
        <p:spPr bwMode="auto">
          <a:xfrm>
            <a:off x="1425575" y="1784351"/>
            <a:ext cx="533400" cy="0"/>
          </a:xfrm>
          <a:prstGeom prst="line">
            <a:avLst/>
          </a:prstGeom>
          <a:noFill/>
          <a:ln w="9525">
            <a:solidFill>
              <a:schemeClr val="tx1"/>
            </a:solidFill>
            <a:round/>
            <a:headEnd/>
            <a:tailEnd type="triangle" w="med" len="med"/>
          </a:ln>
        </p:spPr>
        <p:txBody>
          <a:bodyPr/>
          <a:lstStyle/>
          <a:p>
            <a:endParaRPr lang="en-US"/>
          </a:p>
        </p:txBody>
      </p:sp>
      <p:sp>
        <p:nvSpPr>
          <p:cNvPr id="10246" name="Rectangle 13"/>
          <p:cNvSpPr>
            <a:spLocks noChangeArrowheads="1"/>
          </p:cNvSpPr>
          <p:nvPr/>
        </p:nvSpPr>
        <p:spPr bwMode="auto">
          <a:xfrm>
            <a:off x="358567" y="5149851"/>
            <a:ext cx="1944688" cy="673100"/>
          </a:xfrm>
          <a:prstGeom prst="rect">
            <a:avLst/>
          </a:prstGeom>
          <a:noFill/>
          <a:ln w="9525">
            <a:solidFill>
              <a:schemeClr val="tx1"/>
            </a:solidFill>
            <a:miter lim="800000"/>
            <a:headEnd/>
            <a:tailEnd/>
          </a:ln>
        </p:spPr>
        <p:txBody>
          <a:bodyPr wrap="none" anchor="ctr"/>
          <a:lstStyle/>
          <a:p>
            <a:endParaRPr lang="en-US"/>
          </a:p>
        </p:txBody>
      </p:sp>
      <p:grpSp>
        <p:nvGrpSpPr>
          <p:cNvPr id="10247" name="Group 50"/>
          <p:cNvGrpSpPr>
            <a:grpSpLocks/>
          </p:cNvGrpSpPr>
          <p:nvPr/>
        </p:nvGrpSpPr>
        <p:grpSpPr bwMode="auto">
          <a:xfrm>
            <a:off x="4456112" y="1479551"/>
            <a:ext cx="1944688" cy="673100"/>
            <a:chOff x="2976" y="672"/>
            <a:chExt cx="1225" cy="424"/>
          </a:xfrm>
        </p:grpSpPr>
        <p:sp>
          <p:nvSpPr>
            <p:cNvPr id="10297" name="Rectangle 9"/>
            <p:cNvSpPr>
              <a:spLocks noChangeArrowheads="1"/>
            </p:cNvSpPr>
            <p:nvPr/>
          </p:nvSpPr>
          <p:spPr bwMode="auto">
            <a:xfrm>
              <a:off x="2976" y="672"/>
              <a:ext cx="1225" cy="424"/>
            </a:xfrm>
            <a:prstGeom prst="rect">
              <a:avLst/>
            </a:prstGeom>
            <a:noFill/>
            <a:ln w="9525">
              <a:solidFill>
                <a:schemeClr val="tx1"/>
              </a:solidFill>
              <a:miter lim="800000"/>
              <a:headEnd/>
              <a:tailEnd/>
            </a:ln>
          </p:spPr>
          <p:txBody>
            <a:bodyPr wrap="none" anchor="ctr"/>
            <a:lstStyle/>
            <a:p>
              <a:endParaRPr lang="en-US"/>
            </a:p>
          </p:txBody>
        </p:sp>
        <p:sp>
          <p:nvSpPr>
            <p:cNvPr id="10298" name="Text Box 15"/>
            <p:cNvSpPr txBox="1">
              <a:spLocks noChangeArrowheads="1"/>
            </p:cNvSpPr>
            <p:nvPr/>
          </p:nvSpPr>
          <p:spPr bwMode="auto">
            <a:xfrm>
              <a:off x="2989" y="672"/>
              <a:ext cx="1190" cy="407"/>
            </a:xfrm>
            <a:prstGeom prst="rect">
              <a:avLst/>
            </a:prstGeom>
            <a:noFill/>
            <a:ln w="9525">
              <a:noFill/>
              <a:miter lim="800000"/>
              <a:headEnd/>
              <a:tailEnd/>
            </a:ln>
          </p:spPr>
          <p:txBody>
            <a:bodyPr>
              <a:spAutoFit/>
            </a:bodyPr>
            <a:lstStyle/>
            <a:p>
              <a:pPr algn="ctr" latinLnBrk="1">
                <a:spcBef>
                  <a:spcPct val="50000"/>
                </a:spcBef>
              </a:pPr>
              <a:r>
                <a:rPr kumimoji="1" lang="en-US" altLang="ko-KR" b="1" dirty="0" smtClean="0">
                  <a:latin typeface="굴림" pitchFamily="50" charset="-127"/>
                  <a:ea typeface="굴림" pitchFamily="50" charset="-127"/>
                </a:rPr>
                <a:t>Pre-carbon Filter #1</a:t>
              </a:r>
              <a:endParaRPr kumimoji="1" lang="en-US" altLang="ko-KR" b="1" dirty="0">
                <a:latin typeface="굴림" pitchFamily="50" charset="-127"/>
                <a:ea typeface="굴림" pitchFamily="50" charset="-127"/>
              </a:endParaRPr>
            </a:p>
          </p:txBody>
        </p:sp>
      </p:grpSp>
      <p:grpSp>
        <p:nvGrpSpPr>
          <p:cNvPr id="10248" name="Group 52"/>
          <p:cNvGrpSpPr>
            <a:grpSpLocks/>
          </p:cNvGrpSpPr>
          <p:nvPr/>
        </p:nvGrpSpPr>
        <p:grpSpPr bwMode="auto">
          <a:xfrm>
            <a:off x="6796087" y="1479551"/>
            <a:ext cx="1966913" cy="673100"/>
            <a:chOff x="2232" y="2115"/>
            <a:chExt cx="1239" cy="424"/>
          </a:xfrm>
        </p:grpSpPr>
        <p:sp>
          <p:nvSpPr>
            <p:cNvPr id="10295" name="Rectangle 10"/>
            <p:cNvSpPr>
              <a:spLocks noChangeArrowheads="1"/>
            </p:cNvSpPr>
            <p:nvPr/>
          </p:nvSpPr>
          <p:spPr bwMode="auto">
            <a:xfrm>
              <a:off x="2246" y="2115"/>
              <a:ext cx="1225" cy="424"/>
            </a:xfrm>
            <a:prstGeom prst="rect">
              <a:avLst/>
            </a:prstGeom>
            <a:noFill/>
            <a:ln w="9525">
              <a:solidFill>
                <a:schemeClr val="tx1"/>
              </a:solidFill>
              <a:miter lim="800000"/>
              <a:headEnd/>
              <a:tailEnd/>
            </a:ln>
          </p:spPr>
          <p:txBody>
            <a:bodyPr wrap="none" anchor="ctr"/>
            <a:lstStyle/>
            <a:p>
              <a:endParaRPr lang="en-US"/>
            </a:p>
          </p:txBody>
        </p:sp>
        <p:sp>
          <p:nvSpPr>
            <p:cNvPr id="10296" name="Text Box 16"/>
            <p:cNvSpPr txBox="1">
              <a:spLocks noChangeArrowheads="1"/>
            </p:cNvSpPr>
            <p:nvPr/>
          </p:nvSpPr>
          <p:spPr bwMode="auto">
            <a:xfrm>
              <a:off x="2232" y="2115"/>
              <a:ext cx="1190" cy="407"/>
            </a:xfrm>
            <a:prstGeom prst="rect">
              <a:avLst/>
            </a:prstGeom>
            <a:noFill/>
            <a:ln w="9525">
              <a:noFill/>
              <a:miter lim="800000"/>
              <a:headEnd/>
              <a:tailEnd/>
            </a:ln>
          </p:spPr>
          <p:txBody>
            <a:bodyPr>
              <a:spAutoFit/>
            </a:bodyPr>
            <a:lstStyle/>
            <a:p>
              <a:pPr algn="ctr" latinLnBrk="1">
                <a:spcBef>
                  <a:spcPct val="50000"/>
                </a:spcBef>
              </a:pPr>
              <a:r>
                <a:rPr kumimoji="1" lang="en-US" altLang="ko-KR" b="1" dirty="0" smtClean="0">
                  <a:latin typeface="굴림" pitchFamily="50" charset="-127"/>
                  <a:ea typeface="굴림" pitchFamily="50" charset="-127"/>
                </a:rPr>
                <a:t>Pre-carbon Filter #2</a:t>
              </a:r>
              <a:endParaRPr kumimoji="1" lang="en-US" altLang="ko-KR" b="1" dirty="0">
                <a:latin typeface="굴림" pitchFamily="50" charset="-127"/>
                <a:ea typeface="굴림" pitchFamily="50" charset="-127"/>
              </a:endParaRPr>
            </a:p>
          </p:txBody>
        </p:sp>
      </p:grpSp>
      <p:grpSp>
        <p:nvGrpSpPr>
          <p:cNvPr id="10249" name="Group 54"/>
          <p:cNvGrpSpPr>
            <a:grpSpLocks/>
          </p:cNvGrpSpPr>
          <p:nvPr/>
        </p:nvGrpSpPr>
        <p:grpSpPr bwMode="auto">
          <a:xfrm>
            <a:off x="6904899" y="3321051"/>
            <a:ext cx="1944688" cy="673100"/>
            <a:chOff x="4368" y="1824"/>
            <a:chExt cx="1225" cy="424"/>
          </a:xfrm>
        </p:grpSpPr>
        <p:sp>
          <p:nvSpPr>
            <p:cNvPr id="10293" name="Rectangle 12"/>
            <p:cNvSpPr>
              <a:spLocks noChangeArrowheads="1"/>
            </p:cNvSpPr>
            <p:nvPr/>
          </p:nvSpPr>
          <p:spPr bwMode="auto">
            <a:xfrm>
              <a:off x="4368" y="1824"/>
              <a:ext cx="1225" cy="424"/>
            </a:xfrm>
            <a:prstGeom prst="rect">
              <a:avLst/>
            </a:prstGeom>
            <a:noFill/>
            <a:ln w="9525">
              <a:solidFill>
                <a:schemeClr val="tx1"/>
              </a:solidFill>
              <a:miter lim="800000"/>
              <a:headEnd/>
              <a:tailEnd/>
            </a:ln>
          </p:spPr>
          <p:txBody>
            <a:bodyPr wrap="none" anchor="ctr"/>
            <a:lstStyle/>
            <a:p>
              <a:endParaRPr lang="en-US"/>
            </a:p>
          </p:txBody>
        </p:sp>
        <p:sp>
          <p:nvSpPr>
            <p:cNvPr id="10294" name="Text Box 17"/>
            <p:cNvSpPr txBox="1">
              <a:spLocks noChangeArrowheads="1"/>
            </p:cNvSpPr>
            <p:nvPr/>
          </p:nvSpPr>
          <p:spPr bwMode="auto">
            <a:xfrm>
              <a:off x="4368" y="1920"/>
              <a:ext cx="1190" cy="231"/>
            </a:xfrm>
            <a:prstGeom prst="rect">
              <a:avLst/>
            </a:prstGeom>
            <a:noFill/>
            <a:ln w="9525">
              <a:noFill/>
              <a:miter lim="800000"/>
              <a:headEnd/>
              <a:tailEnd/>
            </a:ln>
          </p:spPr>
          <p:txBody>
            <a:bodyPr>
              <a:spAutoFit/>
            </a:bodyPr>
            <a:lstStyle/>
            <a:p>
              <a:pPr algn="ctr" latinLnBrk="1">
                <a:spcBef>
                  <a:spcPct val="50000"/>
                </a:spcBef>
              </a:pPr>
              <a:r>
                <a:rPr kumimoji="1" lang="en-US" altLang="ko-KR" b="1" dirty="0">
                  <a:latin typeface="굴림" pitchFamily="50" charset="-127"/>
                  <a:ea typeface="굴림" pitchFamily="50" charset="-127"/>
                </a:rPr>
                <a:t>RO Membrane</a:t>
              </a:r>
            </a:p>
          </p:txBody>
        </p:sp>
      </p:grpSp>
      <p:grpSp>
        <p:nvGrpSpPr>
          <p:cNvPr id="10250" name="Group 55"/>
          <p:cNvGrpSpPr>
            <a:grpSpLocks/>
          </p:cNvGrpSpPr>
          <p:nvPr/>
        </p:nvGrpSpPr>
        <p:grpSpPr bwMode="auto">
          <a:xfrm>
            <a:off x="3116841" y="3308351"/>
            <a:ext cx="3100306" cy="762000"/>
            <a:chOff x="2246" y="3386"/>
            <a:chExt cx="1225" cy="424"/>
          </a:xfrm>
        </p:grpSpPr>
        <p:sp>
          <p:nvSpPr>
            <p:cNvPr id="10291" name="Rectangle 14"/>
            <p:cNvSpPr>
              <a:spLocks noChangeArrowheads="1"/>
            </p:cNvSpPr>
            <p:nvPr/>
          </p:nvSpPr>
          <p:spPr bwMode="auto">
            <a:xfrm>
              <a:off x="2246" y="3386"/>
              <a:ext cx="1225" cy="424"/>
            </a:xfrm>
            <a:prstGeom prst="rect">
              <a:avLst/>
            </a:prstGeom>
            <a:noFill/>
            <a:ln w="9525">
              <a:solidFill>
                <a:schemeClr val="tx1"/>
              </a:solidFill>
              <a:miter lim="800000"/>
              <a:headEnd/>
              <a:tailEnd/>
            </a:ln>
          </p:spPr>
          <p:txBody>
            <a:bodyPr wrap="none" anchor="ctr"/>
            <a:lstStyle/>
            <a:p>
              <a:endParaRPr lang="en-US"/>
            </a:p>
          </p:txBody>
        </p:sp>
        <p:sp>
          <p:nvSpPr>
            <p:cNvPr id="10292" name="Text Box 18"/>
            <p:cNvSpPr txBox="1">
              <a:spLocks noChangeArrowheads="1"/>
            </p:cNvSpPr>
            <p:nvPr/>
          </p:nvSpPr>
          <p:spPr bwMode="auto">
            <a:xfrm>
              <a:off x="2252" y="3436"/>
              <a:ext cx="1190" cy="360"/>
            </a:xfrm>
            <a:prstGeom prst="rect">
              <a:avLst/>
            </a:prstGeom>
            <a:noFill/>
            <a:ln w="9525">
              <a:noFill/>
              <a:miter lim="800000"/>
              <a:headEnd/>
              <a:tailEnd/>
            </a:ln>
          </p:spPr>
          <p:txBody>
            <a:bodyPr>
              <a:spAutoFit/>
            </a:bodyPr>
            <a:lstStyle/>
            <a:p>
              <a:pPr algn="ctr" latinLnBrk="1">
                <a:spcBef>
                  <a:spcPct val="50000"/>
                </a:spcBef>
              </a:pPr>
              <a:r>
                <a:rPr kumimoji="1" lang="en-US" altLang="ko-KR" b="1" dirty="0" smtClean="0">
                  <a:latin typeface="굴림" pitchFamily="50" charset="-127"/>
                  <a:ea typeface="굴림" pitchFamily="50" charset="-127"/>
                </a:rPr>
                <a:t>Proprietary Bio-Available Alkaline </a:t>
              </a:r>
              <a:r>
                <a:rPr kumimoji="1" lang="en-US" altLang="ko-KR" b="1" dirty="0" smtClean="0">
                  <a:latin typeface="굴림" pitchFamily="50" charset="-127"/>
                  <a:ea typeface="굴림" pitchFamily="50" charset="-127"/>
                </a:rPr>
                <a:t>Infuser </a:t>
              </a:r>
              <a:endParaRPr kumimoji="1" lang="en-US" altLang="ko-KR" b="1" dirty="0">
                <a:latin typeface="굴림" pitchFamily="50" charset="-127"/>
                <a:ea typeface="굴림" pitchFamily="50" charset="-127"/>
              </a:endParaRPr>
            </a:p>
          </p:txBody>
        </p:sp>
      </p:grpSp>
      <p:sp>
        <p:nvSpPr>
          <p:cNvPr id="10252" name="Text Box 20"/>
          <p:cNvSpPr txBox="1">
            <a:spLocks noChangeArrowheads="1"/>
          </p:cNvSpPr>
          <p:nvPr/>
        </p:nvSpPr>
        <p:spPr bwMode="auto">
          <a:xfrm>
            <a:off x="408194" y="5163235"/>
            <a:ext cx="1889125" cy="646331"/>
          </a:xfrm>
          <a:prstGeom prst="rect">
            <a:avLst/>
          </a:prstGeom>
          <a:noFill/>
          <a:ln w="9525">
            <a:noFill/>
            <a:miter lim="800000"/>
            <a:headEnd/>
            <a:tailEnd/>
          </a:ln>
        </p:spPr>
        <p:txBody>
          <a:bodyPr>
            <a:spAutoFit/>
          </a:bodyPr>
          <a:lstStyle/>
          <a:p>
            <a:pPr algn="ctr" latinLnBrk="1">
              <a:spcBef>
                <a:spcPct val="50000"/>
              </a:spcBef>
            </a:pPr>
            <a:r>
              <a:rPr kumimoji="1" lang="en-US" altLang="ko-KR" b="1" dirty="0" smtClean="0">
                <a:latin typeface="굴림" pitchFamily="50" charset="-127"/>
                <a:ea typeface="굴림" pitchFamily="50" charset="-127"/>
              </a:rPr>
              <a:t>Post-carbon Filter</a:t>
            </a:r>
            <a:endParaRPr kumimoji="1" lang="en-US" altLang="ko-KR" b="1" dirty="0">
              <a:latin typeface="굴림" pitchFamily="50" charset="-127"/>
              <a:ea typeface="굴림" pitchFamily="50" charset="-127"/>
            </a:endParaRPr>
          </a:p>
        </p:txBody>
      </p:sp>
      <p:sp>
        <p:nvSpPr>
          <p:cNvPr id="10254" name="Line 23"/>
          <p:cNvSpPr>
            <a:spLocks noChangeShapeType="1"/>
          </p:cNvSpPr>
          <p:nvPr/>
        </p:nvSpPr>
        <p:spPr bwMode="auto">
          <a:xfrm>
            <a:off x="4075112" y="1784351"/>
            <a:ext cx="381000" cy="0"/>
          </a:xfrm>
          <a:prstGeom prst="line">
            <a:avLst/>
          </a:prstGeom>
          <a:noFill/>
          <a:ln w="9525">
            <a:solidFill>
              <a:schemeClr val="tx1"/>
            </a:solidFill>
            <a:round/>
            <a:headEnd/>
            <a:tailEnd type="triangle" w="med" len="med"/>
          </a:ln>
        </p:spPr>
        <p:txBody>
          <a:bodyPr/>
          <a:lstStyle/>
          <a:p>
            <a:endParaRPr lang="en-US"/>
          </a:p>
        </p:txBody>
      </p:sp>
      <p:sp>
        <p:nvSpPr>
          <p:cNvPr id="10255" name="Line 25"/>
          <p:cNvSpPr>
            <a:spLocks noChangeShapeType="1"/>
          </p:cNvSpPr>
          <p:nvPr/>
        </p:nvSpPr>
        <p:spPr bwMode="auto">
          <a:xfrm>
            <a:off x="8494712" y="2165351"/>
            <a:ext cx="0" cy="1143000"/>
          </a:xfrm>
          <a:prstGeom prst="line">
            <a:avLst/>
          </a:prstGeom>
          <a:noFill/>
          <a:ln w="9525">
            <a:solidFill>
              <a:schemeClr val="tx1"/>
            </a:solidFill>
            <a:round/>
            <a:headEnd/>
            <a:tailEnd type="triangle" w="med" len="med"/>
          </a:ln>
        </p:spPr>
        <p:txBody>
          <a:bodyPr/>
          <a:lstStyle/>
          <a:p>
            <a:endParaRPr lang="en-US"/>
          </a:p>
        </p:txBody>
      </p:sp>
      <p:sp>
        <p:nvSpPr>
          <p:cNvPr id="10256" name="Line 27"/>
          <p:cNvSpPr>
            <a:spLocks noChangeShapeType="1"/>
          </p:cNvSpPr>
          <p:nvPr/>
        </p:nvSpPr>
        <p:spPr bwMode="auto">
          <a:xfrm flipV="1">
            <a:off x="2322512" y="5499497"/>
            <a:ext cx="1427162" cy="0"/>
          </a:xfrm>
          <a:prstGeom prst="line">
            <a:avLst/>
          </a:prstGeom>
          <a:noFill/>
          <a:ln w="9525">
            <a:solidFill>
              <a:schemeClr val="tx1"/>
            </a:solidFill>
            <a:round/>
            <a:headEnd/>
            <a:tailEnd type="triangle" w="med" len="med"/>
          </a:ln>
        </p:spPr>
        <p:txBody>
          <a:bodyPr/>
          <a:lstStyle/>
          <a:p>
            <a:endParaRPr lang="en-US"/>
          </a:p>
        </p:txBody>
      </p:sp>
      <p:sp>
        <p:nvSpPr>
          <p:cNvPr id="10259" name="Line 30"/>
          <p:cNvSpPr>
            <a:spLocks noChangeShapeType="1"/>
          </p:cNvSpPr>
          <p:nvPr/>
        </p:nvSpPr>
        <p:spPr bwMode="auto">
          <a:xfrm>
            <a:off x="1255712" y="4070351"/>
            <a:ext cx="0" cy="1079500"/>
          </a:xfrm>
          <a:prstGeom prst="line">
            <a:avLst/>
          </a:prstGeom>
          <a:noFill/>
          <a:ln w="9525">
            <a:solidFill>
              <a:schemeClr val="tx1"/>
            </a:solidFill>
            <a:round/>
            <a:headEnd/>
            <a:tailEnd type="triangle" w="med" len="med"/>
          </a:ln>
        </p:spPr>
        <p:txBody>
          <a:bodyPr/>
          <a:lstStyle/>
          <a:p>
            <a:endParaRPr lang="en-US"/>
          </a:p>
        </p:txBody>
      </p:sp>
      <p:sp>
        <p:nvSpPr>
          <p:cNvPr id="10262" name="Text Box 33"/>
          <p:cNvSpPr txBox="1">
            <a:spLocks noChangeArrowheads="1"/>
          </p:cNvSpPr>
          <p:nvPr/>
        </p:nvSpPr>
        <p:spPr bwMode="auto">
          <a:xfrm>
            <a:off x="1953381" y="2165351"/>
            <a:ext cx="2014538" cy="369888"/>
          </a:xfrm>
          <a:prstGeom prst="rect">
            <a:avLst/>
          </a:prstGeom>
          <a:noFill/>
          <a:ln w="9525">
            <a:noFill/>
            <a:miter lim="800000"/>
            <a:headEnd/>
            <a:tailEnd/>
          </a:ln>
        </p:spPr>
        <p:txBody>
          <a:bodyPr>
            <a:spAutoFit/>
          </a:bodyPr>
          <a:lstStyle/>
          <a:p>
            <a:pPr algn="ctr" latinLnBrk="1"/>
            <a:r>
              <a:rPr kumimoji="1" lang="en-US" altLang="ko-KR" u="sng" dirty="0" smtClean="0">
                <a:latin typeface="굴림" pitchFamily="50" charset="-127"/>
                <a:ea typeface="굴림" pitchFamily="50" charset="-127"/>
              </a:rPr>
              <a:t>Stage 1</a:t>
            </a:r>
            <a:endParaRPr kumimoji="1" lang="en-US" altLang="ko-KR" u="sng" dirty="0">
              <a:latin typeface="굴림" pitchFamily="50" charset="-127"/>
              <a:ea typeface="굴림" pitchFamily="50" charset="-127"/>
            </a:endParaRPr>
          </a:p>
        </p:txBody>
      </p:sp>
      <p:sp>
        <p:nvSpPr>
          <p:cNvPr id="10263" name="Text Box 34"/>
          <p:cNvSpPr txBox="1">
            <a:spLocks noChangeArrowheads="1"/>
          </p:cNvSpPr>
          <p:nvPr/>
        </p:nvSpPr>
        <p:spPr bwMode="auto">
          <a:xfrm>
            <a:off x="4951412" y="2168526"/>
            <a:ext cx="1013419" cy="369332"/>
          </a:xfrm>
          <a:prstGeom prst="rect">
            <a:avLst/>
          </a:prstGeom>
          <a:noFill/>
          <a:ln w="9525">
            <a:noFill/>
            <a:miter lim="800000"/>
            <a:headEnd/>
            <a:tailEnd/>
          </a:ln>
        </p:spPr>
        <p:txBody>
          <a:bodyPr wrap="none">
            <a:spAutoFit/>
          </a:bodyPr>
          <a:lstStyle/>
          <a:p>
            <a:pPr latinLnBrk="1"/>
            <a:r>
              <a:rPr kumimoji="1" lang="en-US" altLang="ko-KR" u="sng" dirty="0" smtClean="0">
                <a:latin typeface="굴림" pitchFamily="50" charset="-127"/>
                <a:ea typeface="굴림" pitchFamily="50" charset="-127"/>
              </a:rPr>
              <a:t>Stage 2</a:t>
            </a:r>
            <a:endParaRPr kumimoji="1" lang="en-US" altLang="ko-KR" u="sng" dirty="0">
              <a:latin typeface="굴림" pitchFamily="50" charset="-127"/>
              <a:ea typeface="굴림" pitchFamily="50" charset="-127"/>
            </a:endParaRPr>
          </a:p>
        </p:txBody>
      </p:sp>
      <p:sp>
        <p:nvSpPr>
          <p:cNvPr id="10264" name="Text Box 35"/>
          <p:cNvSpPr txBox="1">
            <a:spLocks noChangeArrowheads="1"/>
          </p:cNvSpPr>
          <p:nvPr/>
        </p:nvSpPr>
        <p:spPr bwMode="auto">
          <a:xfrm>
            <a:off x="7283946" y="4008747"/>
            <a:ext cx="1013419" cy="369332"/>
          </a:xfrm>
          <a:prstGeom prst="rect">
            <a:avLst/>
          </a:prstGeom>
          <a:noFill/>
          <a:ln w="9525">
            <a:noFill/>
            <a:miter lim="800000"/>
            <a:headEnd/>
            <a:tailEnd/>
          </a:ln>
        </p:spPr>
        <p:txBody>
          <a:bodyPr wrap="none">
            <a:spAutoFit/>
          </a:bodyPr>
          <a:lstStyle/>
          <a:p>
            <a:pPr latinLnBrk="1"/>
            <a:r>
              <a:rPr kumimoji="1" lang="en-US" altLang="ko-KR" u="sng" dirty="0" smtClean="0">
                <a:latin typeface="굴림" pitchFamily="50" charset="-127"/>
                <a:ea typeface="굴림" pitchFamily="50" charset="-127"/>
              </a:rPr>
              <a:t>Stage </a:t>
            </a:r>
            <a:r>
              <a:rPr kumimoji="1" lang="en-US" altLang="ko-KR" u="sng" dirty="0">
                <a:latin typeface="굴림" pitchFamily="50" charset="-127"/>
                <a:ea typeface="굴림" pitchFamily="50" charset="-127"/>
              </a:rPr>
              <a:t>4</a:t>
            </a:r>
          </a:p>
        </p:txBody>
      </p:sp>
      <p:sp>
        <p:nvSpPr>
          <p:cNvPr id="10265" name="Text Box 36"/>
          <p:cNvSpPr txBox="1">
            <a:spLocks noChangeArrowheads="1"/>
          </p:cNvSpPr>
          <p:nvPr/>
        </p:nvSpPr>
        <p:spPr bwMode="auto">
          <a:xfrm>
            <a:off x="7328693" y="2165351"/>
            <a:ext cx="1013419" cy="369332"/>
          </a:xfrm>
          <a:prstGeom prst="rect">
            <a:avLst/>
          </a:prstGeom>
          <a:noFill/>
          <a:ln w="9525">
            <a:noFill/>
            <a:miter lim="800000"/>
            <a:headEnd/>
            <a:tailEnd/>
          </a:ln>
        </p:spPr>
        <p:txBody>
          <a:bodyPr wrap="none">
            <a:spAutoFit/>
          </a:bodyPr>
          <a:lstStyle/>
          <a:p>
            <a:pPr latinLnBrk="1"/>
            <a:r>
              <a:rPr kumimoji="1" lang="en-US" altLang="ko-KR" u="sng" dirty="0" smtClean="0">
                <a:latin typeface="굴림" pitchFamily="50" charset="-127"/>
                <a:ea typeface="굴림" pitchFamily="50" charset="-127"/>
              </a:rPr>
              <a:t>Stage </a:t>
            </a:r>
            <a:r>
              <a:rPr kumimoji="1" lang="en-US" altLang="ko-KR" u="sng" dirty="0">
                <a:latin typeface="굴림" pitchFamily="50" charset="-127"/>
                <a:ea typeface="굴림" pitchFamily="50" charset="-127"/>
              </a:rPr>
              <a:t>3</a:t>
            </a:r>
          </a:p>
        </p:txBody>
      </p:sp>
      <p:sp>
        <p:nvSpPr>
          <p:cNvPr id="10267" name="Text Box 38"/>
          <p:cNvSpPr txBox="1">
            <a:spLocks noChangeArrowheads="1"/>
          </p:cNvSpPr>
          <p:nvPr/>
        </p:nvSpPr>
        <p:spPr bwMode="auto">
          <a:xfrm>
            <a:off x="3997804" y="4082019"/>
            <a:ext cx="1013419" cy="369332"/>
          </a:xfrm>
          <a:prstGeom prst="rect">
            <a:avLst/>
          </a:prstGeom>
          <a:noFill/>
          <a:ln w="9525">
            <a:noFill/>
            <a:miter lim="800000"/>
            <a:headEnd/>
            <a:tailEnd/>
          </a:ln>
        </p:spPr>
        <p:txBody>
          <a:bodyPr wrap="none">
            <a:spAutoFit/>
          </a:bodyPr>
          <a:lstStyle/>
          <a:p>
            <a:pPr latinLnBrk="1"/>
            <a:r>
              <a:rPr kumimoji="1" lang="en-US" altLang="ko-KR" u="sng" dirty="0" smtClean="0">
                <a:latin typeface="굴림" pitchFamily="50" charset="-127"/>
                <a:ea typeface="굴림" pitchFamily="50" charset="-127"/>
              </a:rPr>
              <a:t>Stage 5</a:t>
            </a:r>
            <a:endParaRPr kumimoji="1" lang="en-US" altLang="ko-KR" u="sng" dirty="0">
              <a:latin typeface="굴림" pitchFamily="50" charset="-127"/>
              <a:ea typeface="굴림" pitchFamily="50" charset="-127"/>
            </a:endParaRPr>
          </a:p>
        </p:txBody>
      </p:sp>
      <p:sp>
        <p:nvSpPr>
          <p:cNvPr id="10274" name="Line 53"/>
          <p:cNvSpPr>
            <a:spLocks noChangeShapeType="1"/>
          </p:cNvSpPr>
          <p:nvPr/>
        </p:nvSpPr>
        <p:spPr bwMode="auto">
          <a:xfrm>
            <a:off x="6437312" y="1784351"/>
            <a:ext cx="381000" cy="0"/>
          </a:xfrm>
          <a:prstGeom prst="line">
            <a:avLst/>
          </a:prstGeom>
          <a:noFill/>
          <a:ln w="9525">
            <a:solidFill>
              <a:schemeClr val="tx1"/>
            </a:solidFill>
            <a:round/>
            <a:headEnd/>
            <a:tailEnd type="triangle" w="med" len="med"/>
          </a:ln>
        </p:spPr>
        <p:txBody>
          <a:bodyPr/>
          <a:lstStyle/>
          <a:p>
            <a:endParaRPr lang="en-US"/>
          </a:p>
        </p:txBody>
      </p:sp>
      <p:grpSp>
        <p:nvGrpSpPr>
          <p:cNvPr id="10275" name="Group 58"/>
          <p:cNvGrpSpPr>
            <a:grpSpLocks/>
          </p:cNvGrpSpPr>
          <p:nvPr/>
        </p:nvGrpSpPr>
        <p:grpSpPr bwMode="auto">
          <a:xfrm>
            <a:off x="454025" y="3384551"/>
            <a:ext cx="1944687" cy="673100"/>
            <a:chOff x="3743" y="3386"/>
            <a:chExt cx="1225" cy="424"/>
          </a:xfrm>
        </p:grpSpPr>
        <p:sp>
          <p:nvSpPr>
            <p:cNvPr id="10285" name="Rectangle 59"/>
            <p:cNvSpPr>
              <a:spLocks noChangeArrowheads="1"/>
            </p:cNvSpPr>
            <p:nvPr/>
          </p:nvSpPr>
          <p:spPr bwMode="auto">
            <a:xfrm>
              <a:off x="3743" y="3386"/>
              <a:ext cx="1225" cy="424"/>
            </a:xfrm>
            <a:prstGeom prst="rect">
              <a:avLst/>
            </a:prstGeom>
            <a:noFill/>
            <a:ln w="9525">
              <a:solidFill>
                <a:schemeClr val="tx1"/>
              </a:solidFill>
              <a:miter lim="800000"/>
              <a:headEnd/>
              <a:tailEnd/>
            </a:ln>
          </p:spPr>
          <p:txBody>
            <a:bodyPr wrap="none" anchor="ctr"/>
            <a:lstStyle/>
            <a:p>
              <a:endParaRPr lang="en-US"/>
            </a:p>
          </p:txBody>
        </p:sp>
        <p:sp>
          <p:nvSpPr>
            <p:cNvPr id="10286" name="Text Box 60"/>
            <p:cNvSpPr txBox="1">
              <a:spLocks noChangeArrowheads="1"/>
            </p:cNvSpPr>
            <p:nvPr/>
          </p:nvSpPr>
          <p:spPr bwMode="auto">
            <a:xfrm>
              <a:off x="3743" y="3472"/>
              <a:ext cx="1190" cy="231"/>
            </a:xfrm>
            <a:prstGeom prst="rect">
              <a:avLst/>
            </a:prstGeom>
            <a:noFill/>
            <a:ln w="9525">
              <a:noFill/>
              <a:miter lim="800000"/>
              <a:headEnd/>
              <a:tailEnd/>
            </a:ln>
          </p:spPr>
          <p:txBody>
            <a:bodyPr>
              <a:spAutoFit/>
            </a:bodyPr>
            <a:lstStyle/>
            <a:p>
              <a:pPr algn="ctr" latinLnBrk="1">
                <a:spcBef>
                  <a:spcPct val="50000"/>
                </a:spcBef>
              </a:pPr>
              <a:r>
                <a:rPr kumimoji="1" lang="en-US" altLang="ko-KR" b="1">
                  <a:latin typeface="굴림" pitchFamily="50" charset="-127"/>
                  <a:ea typeface="굴림" pitchFamily="50" charset="-127"/>
                </a:rPr>
                <a:t>Storage Tank</a:t>
              </a:r>
            </a:p>
          </p:txBody>
        </p:sp>
      </p:grpSp>
      <p:sp>
        <p:nvSpPr>
          <p:cNvPr id="10276" name="Line 61"/>
          <p:cNvSpPr>
            <a:spLocks noChangeShapeType="1"/>
          </p:cNvSpPr>
          <p:nvPr/>
        </p:nvSpPr>
        <p:spPr bwMode="auto">
          <a:xfrm flipH="1">
            <a:off x="2370026" y="3686268"/>
            <a:ext cx="762000" cy="0"/>
          </a:xfrm>
          <a:prstGeom prst="line">
            <a:avLst/>
          </a:prstGeom>
          <a:noFill/>
          <a:ln w="9525">
            <a:solidFill>
              <a:schemeClr val="tx1"/>
            </a:solidFill>
            <a:round/>
            <a:headEnd/>
            <a:tailEnd type="triangle" w="med" len="med"/>
          </a:ln>
        </p:spPr>
        <p:txBody>
          <a:bodyPr/>
          <a:lstStyle/>
          <a:p>
            <a:endParaRPr lang="en-US"/>
          </a:p>
        </p:txBody>
      </p:sp>
      <p:sp>
        <p:nvSpPr>
          <p:cNvPr id="10279" name="Text Box 39"/>
          <p:cNvSpPr txBox="1">
            <a:spLocks noChangeArrowheads="1"/>
          </p:cNvSpPr>
          <p:nvPr/>
        </p:nvSpPr>
        <p:spPr bwMode="auto">
          <a:xfrm>
            <a:off x="858836" y="5822951"/>
            <a:ext cx="1070360" cy="369332"/>
          </a:xfrm>
          <a:prstGeom prst="rect">
            <a:avLst/>
          </a:prstGeom>
          <a:noFill/>
          <a:ln w="9525">
            <a:noFill/>
            <a:miter lim="800000"/>
            <a:headEnd/>
            <a:tailEnd/>
          </a:ln>
        </p:spPr>
        <p:txBody>
          <a:bodyPr wrap="square">
            <a:spAutoFit/>
          </a:bodyPr>
          <a:lstStyle/>
          <a:p>
            <a:pPr latinLnBrk="1"/>
            <a:r>
              <a:rPr kumimoji="1" lang="en-US" altLang="ko-KR" u="sng" dirty="0" smtClean="0">
                <a:latin typeface="굴림" pitchFamily="50" charset="-127"/>
                <a:ea typeface="굴림" pitchFamily="50" charset="-127"/>
              </a:rPr>
              <a:t>Stage 7</a:t>
            </a:r>
            <a:endParaRPr kumimoji="1" lang="en-US" altLang="ko-KR" u="sng" dirty="0">
              <a:latin typeface="굴림" pitchFamily="50" charset="-127"/>
              <a:ea typeface="굴림" pitchFamily="50" charset="-127"/>
            </a:endParaRPr>
          </a:p>
        </p:txBody>
      </p:sp>
      <p:sp>
        <p:nvSpPr>
          <p:cNvPr id="2" name="TextBox 1"/>
          <p:cNvSpPr txBox="1"/>
          <p:nvPr/>
        </p:nvSpPr>
        <p:spPr>
          <a:xfrm>
            <a:off x="2078037" y="1631435"/>
            <a:ext cx="1765227" cy="369332"/>
          </a:xfrm>
          <a:prstGeom prst="rect">
            <a:avLst/>
          </a:prstGeom>
          <a:noFill/>
        </p:spPr>
        <p:txBody>
          <a:bodyPr wrap="none" rtlCol="0">
            <a:spAutoFit/>
          </a:bodyPr>
          <a:lstStyle/>
          <a:p>
            <a:r>
              <a:rPr lang="en-US" b="1" dirty="0" smtClean="0">
                <a:latin typeface="Gulim" panose="020B0600000101010101" pitchFamily="34" charset="-127"/>
                <a:ea typeface="Gulim" panose="020B0600000101010101" pitchFamily="34" charset="-127"/>
              </a:rPr>
              <a:t>Sediment Filter</a:t>
            </a:r>
            <a:endParaRPr lang="en-US" b="1" dirty="0">
              <a:latin typeface="Gulim" panose="020B0600000101010101" pitchFamily="34" charset="-127"/>
              <a:ea typeface="Gulim" panose="020B0600000101010101" pitchFamily="34" charset="-127"/>
            </a:endParaRPr>
          </a:p>
        </p:txBody>
      </p:sp>
      <p:sp>
        <p:nvSpPr>
          <p:cNvPr id="59" name="Line 40"/>
          <p:cNvSpPr>
            <a:spLocks noChangeShapeType="1"/>
          </p:cNvSpPr>
          <p:nvPr/>
        </p:nvSpPr>
        <p:spPr bwMode="auto">
          <a:xfrm>
            <a:off x="6217147" y="3686268"/>
            <a:ext cx="700812" cy="0"/>
          </a:xfrm>
          <a:prstGeom prst="line">
            <a:avLst/>
          </a:prstGeom>
          <a:noFill/>
          <a:ln w="9525">
            <a:solidFill>
              <a:schemeClr val="tx1"/>
            </a:solidFill>
            <a:round/>
            <a:headEnd type="triangle" w="med" len="med"/>
            <a:tailEnd/>
          </a:ln>
        </p:spPr>
        <p:txBody>
          <a:bodyPr/>
          <a:lstStyle/>
          <a:p>
            <a:endParaRPr lang="en-US"/>
          </a:p>
        </p:txBody>
      </p:sp>
      <p:sp>
        <p:nvSpPr>
          <p:cNvPr id="60" name="Text Box 39"/>
          <p:cNvSpPr txBox="1">
            <a:spLocks noChangeArrowheads="1"/>
          </p:cNvSpPr>
          <p:nvPr/>
        </p:nvSpPr>
        <p:spPr bwMode="auto">
          <a:xfrm>
            <a:off x="1315760" y="4070351"/>
            <a:ext cx="1006752" cy="369332"/>
          </a:xfrm>
          <a:prstGeom prst="rect">
            <a:avLst/>
          </a:prstGeom>
          <a:noFill/>
          <a:ln w="9525">
            <a:noFill/>
            <a:miter lim="800000"/>
            <a:headEnd/>
            <a:tailEnd/>
          </a:ln>
        </p:spPr>
        <p:txBody>
          <a:bodyPr wrap="square">
            <a:spAutoFit/>
          </a:bodyPr>
          <a:lstStyle/>
          <a:p>
            <a:pPr latinLnBrk="1"/>
            <a:r>
              <a:rPr kumimoji="1" lang="en-US" altLang="ko-KR" u="sng" dirty="0" smtClean="0">
                <a:latin typeface="굴림" pitchFamily="50" charset="-127"/>
                <a:ea typeface="굴림" pitchFamily="50" charset="-127"/>
              </a:rPr>
              <a:t>Stage 6</a:t>
            </a:r>
            <a:endParaRPr kumimoji="1" lang="en-US" altLang="ko-KR" u="sng" dirty="0">
              <a:latin typeface="굴림" pitchFamily="50" charset="-127"/>
              <a:ea typeface="굴림" pitchFamily="50" charset="-127"/>
            </a:endParaRPr>
          </a:p>
        </p:txBody>
      </p:sp>
      <p:sp>
        <p:nvSpPr>
          <p:cNvPr id="64" name="Text Box 39"/>
          <p:cNvSpPr txBox="1">
            <a:spLocks noChangeArrowheads="1"/>
          </p:cNvSpPr>
          <p:nvPr/>
        </p:nvSpPr>
        <p:spPr bwMode="auto">
          <a:xfrm>
            <a:off x="4617924" y="6117909"/>
            <a:ext cx="1117519" cy="369332"/>
          </a:xfrm>
          <a:prstGeom prst="rect">
            <a:avLst/>
          </a:prstGeom>
          <a:noFill/>
          <a:ln w="9525">
            <a:noFill/>
            <a:miter lim="800000"/>
            <a:headEnd/>
            <a:tailEnd/>
          </a:ln>
        </p:spPr>
        <p:txBody>
          <a:bodyPr wrap="square">
            <a:spAutoFit/>
          </a:bodyPr>
          <a:lstStyle/>
          <a:p>
            <a:pPr latinLnBrk="1"/>
            <a:r>
              <a:rPr kumimoji="1" lang="en-US" altLang="ko-KR" u="sng" dirty="0" smtClean="0">
                <a:latin typeface="굴림" pitchFamily="50" charset="-127"/>
                <a:ea typeface="굴림" pitchFamily="50" charset="-127"/>
              </a:rPr>
              <a:t>Stage 8</a:t>
            </a:r>
            <a:endParaRPr kumimoji="1" lang="en-US" altLang="ko-KR" u="sng" dirty="0">
              <a:latin typeface="굴림" pitchFamily="50" charset="-127"/>
              <a:ea typeface="굴림" pitchFamily="50" charset="-127"/>
            </a:endParaRPr>
          </a:p>
        </p:txBody>
      </p:sp>
      <p:pic>
        <p:nvPicPr>
          <p:cNvPr id="42" name="Picture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97804" y="4744477"/>
            <a:ext cx="2119696" cy="1414544"/>
          </a:xfrm>
          <a:prstGeom prst="rect">
            <a:avLst/>
          </a:prstGeom>
        </p:spPr>
      </p:pic>
    </p:spTree>
    <p:extLst>
      <p:ext uri="{BB962C8B-B14F-4D97-AF65-F5344CB8AC3E}">
        <p14:creationId xmlns:p14="http://schemas.microsoft.com/office/powerpoint/2010/main" val="11589246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5"/>
          <p:cNvSpPr>
            <a:spLocks noGrp="1"/>
          </p:cNvSpPr>
          <p:nvPr>
            <p:ph type="sldNum" sz="quarter" idx="12"/>
          </p:nvPr>
        </p:nvSpPr>
        <p:spPr>
          <a:noFill/>
        </p:spPr>
        <p:txBody>
          <a:bodyPr/>
          <a:lstStyle/>
          <a:p>
            <a:fld id="{C027EAFF-BC63-49A0-8046-ADD073246B6A}" type="slidenum">
              <a:rPr lang="ko-KR" altLang="en-US"/>
              <a:pPr/>
              <a:t>6</a:t>
            </a:fld>
            <a:endParaRPr lang="en-US" altLang="ko-KR"/>
          </a:p>
        </p:txBody>
      </p:sp>
      <p:sp>
        <p:nvSpPr>
          <p:cNvPr id="10272" name="Text Box 47" descr="Water droplets"/>
          <p:cNvSpPr txBox="1">
            <a:spLocks noChangeArrowheads="1"/>
          </p:cNvSpPr>
          <p:nvPr/>
        </p:nvSpPr>
        <p:spPr bwMode="auto">
          <a:xfrm>
            <a:off x="341312" y="248137"/>
            <a:ext cx="7659688" cy="830997"/>
          </a:xfrm>
          <a:prstGeom prst="rect">
            <a:avLst/>
          </a:prstGeom>
          <a:blipFill dpi="0" rotWithShape="1">
            <a:blip r:embed="rId2" cstate="print"/>
            <a:srcRect/>
            <a:tile tx="0" ty="0" sx="100000" sy="100000" flip="none" algn="tl"/>
          </a:blipFill>
          <a:ln w="9525">
            <a:noFill/>
            <a:miter lim="800000"/>
            <a:headEnd/>
            <a:tailEnd/>
          </a:ln>
          <a:effectLst>
            <a:outerShdw dist="107763" dir="2700000" algn="ctr" rotWithShape="0">
              <a:schemeClr val="bg2">
                <a:alpha val="50000"/>
              </a:schemeClr>
            </a:outerShdw>
          </a:effectLst>
        </p:spPr>
        <p:txBody>
          <a:bodyPr wrap="square">
            <a:spAutoFit/>
          </a:bodyPr>
          <a:lstStyle/>
          <a:p>
            <a:pPr algn="ctr"/>
            <a:r>
              <a:rPr lang="en-US" altLang="ko-KR" sz="2400" b="1" dirty="0">
                <a:ea typeface="굴림" pitchFamily="50" charset="-127"/>
              </a:rPr>
              <a:t>AQUA 9</a:t>
            </a:r>
            <a:r>
              <a:rPr lang="en-US" altLang="ko-KR" sz="2400" b="1" dirty="0" smtClean="0">
                <a:ea typeface="굴림" pitchFamily="50" charset="-127"/>
              </a:rPr>
              <a:t>+</a:t>
            </a:r>
            <a:r>
              <a:rPr kumimoji="1" lang="en-US" altLang="ko-KR" sz="2400" b="1" dirty="0" smtClean="0">
                <a:ea typeface="굴림" pitchFamily="50" charset="-127"/>
              </a:rPr>
              <a:t> Home System FDA-approved 7-stage Process</a:t>
            </a:r>
          </a:p>
          <a:p>
            <a:pPr algn="ctr"/>
            <a:r>
              <a:rPr kumimoji="1" lang="en-US" altLang="ko-KR" sz="2400" b="1" dirty="0" smtClean="0">
                <a:ea typeface="굴림" pitchFamily="50" charset="-127"/>
              </a:rPr>
              <a:t>(Stages 1-4)</a:t>
            </a:r>
            <a:endParaRPr kumimoji="1" lang="en-US" altLang="ko-KR" sz="2400" b="1" dirty="0">
              <a:ea typeface="굴림" pitchFamily="50" charset="-127"/>
            </a:endParaRPr>
          </a:p>
        </p:txBody>
      </p:sp>
      <p:sp>
        <p:nvSpPr>
          <p:cNvPr id="41" name="Rectangle 4"/>
          <p:cNvSpPr>
            <a:spLocks noChangeArrowheads="1"/>
          </p:cNvSpPr>
          <p:nvPr/>
        </p:nvSpPr>
        <p:spPr bwMode="auto">
          <a:xfrm>
            <a:off x="152400" y="1306710"/>
            <a:ext cx="8839200" cy="5232202"/>
          </a:xfrm>
          <a:prstGeom prst="rect">
            <a:avLst/>
          </a:prstGeom>
          <a:noFill/>
          <a:ln w="9525">
            <a:noFill/>
            <a:miter lim="800000"/>
            <a:headEnd/>
            <a:tailEnd/>
          </a:ln>
        </p:spPr>
        <p:txBody>
          <a:bodyPr wrap="square" anchor="ctr">
            <a:spAutoFit/>
          </a:bodyPr>
          <a:lstStyle/>
          <a:p>
            <a:pPr algn="just" eaLnBrk="0" hangingPunct="0"/>
            <a:r>
              <a:rPr lang="en-US" b="1" dirty="0">
                <a:latin typeface="+mn-lt"/>
                <a:cs typeface="Times New Roman" pitchFamily="18" charset="0"/>
              </a:rPr>
              <a:t>Stage 1: Sediment Filter</a:t>
            </a:r>
            <a:r>
              <a:rPr lang="en-US" dirty="0">
                <a:latin typeface="+mn-lt"/>
                <a:cs typeface="Times New Roman" pitchFamily="18" charset="0"/>
              </a:rPr>
              <a:t>, consisting of a</a:t>
            </a:r>
            <a:r>
              <a:rPr lang="en-US" b="1" dirty="0">
                <a:latin typeface="+mn-lt"/>
                <a:cs typeface="Times New Roman" pitchFamily="18" charset="0"/>
              </a:rPr>
              <a:t> </a:t>
            </a:r>
            <a:r>
              <a:rPr lang="en-US" dirty="0">
                <a:latin typeface="+mn-lt"/>
                <a:cs typeface="Times New Roman" pitchFamily="18" charset="0"/>
              </a:rPr>
              <a:t>5 micron polypropylene sediment-free filter, which extracts materials and impurities, such as, sand, dirt, rust (from the water pipes), insects, asbestos fiber, and all particles down to 5 micron in size</a:t>
            </a:r>
            <a:r>
              <a:rPr lang="en-US" dirty="0" smtClean="0">
                <a:latin typeface="+mn-lt"/>
                <a:cs typeface="Times New Roman" pitchFamily="18" charset="0"/>
              </a:rPr>
              <a:t>.</a:t>
            </a:r>
            <a:endParaRPr lang="en-US" dirty="0">
              <a:latin typeface="+mn-lt"/>
            </a:endParaRPr>
          </a:p>
          <a:p>
            <a:pPr algn="just" eaLnBrk="0" hangingPunct="0"/>
            <a:endParaRPr lang="en-US" sz="1400" b="1" dirty="0" smtClean="0">
              <a:latin typeface="+mn-lt"/>
              <a:ea typeface="Times New Roman" pitchFamily="18" charset="0"/>
              <a:cs typeface="Arial" charset="0"/>
            </a:endParaRPr>
          </a:p>
          <a:p>
            <a:pPr algn="just" eaLnBrk="0" hangingPunct="0"/>
            <a:r>
              <a:rPr lang="en-US" b="1" dirty="0" smtClean="0">
                <a:latin typeface="+mn-lt"/>
                <a:ea typeface="Times New Roman" pitchFamily="18" charset="0"/>
                <a:cs typeface="Arial" charset="0"/>
              </a:rPr>
              <a:t>Stage 2: Pre-Carbon Filter #1</a:t>
            </a:r>
            <a:r>
              <a:rPr lang="en-US" dirty="0" smtClean="0">
                <a:latin typeface="+mn-lt"/>
                <a:ea typeface="Times New Roman" pitchFamily="18" charset="0"/>
                <a:cs typeface="Arial" charset="0"/>
              </a:rPr>
              <a:t>, </a:t>
            </a:r>
            <a:r>
              <a:rPr lang="en-US" dirty="0">
                <a:latin typeface="+mn-lt"/>
                <a:ea typeface="Times New Roman" pitchFamily="18" charset="0"/>
                <a:cs typeface="Arial" charset="0"/>
              </a:rPr>
              <a:t>consisting of a</a:t>
            </a:r>
            <a:r>
              <a:rPr lang="en-US" b="1" dirty="0">
                <a:latin typeface="+mn-lt"/>
                <a:ea typeface="Times New Roman" pitchFamily="18" charset="0"/>
                <a:cs typeface="Arial" charset="0"/>
              </a:rPr>
              <a:t> </a:t>
            </a:r>
            <a:r>
              <a:rPr lang="en-US" dirty="0">
                <a:latin typeface="+mn-lt"/>
                <a:ea typeface="Times New Roman" pitchFamily="18" charset="0"/>
                <a:cs typeface="Arial" charset="0"/>
              </a:rPr>
              <a:t>high quality </a:t>
            </a:r>
            <a:r>
              <a:rPr lang="en-US" dirty="0" smtClean="0">
                <a:latin typeface="+mn-lt"/>
                <a:ea typeface="Times New Roman" pitchFamily="18" charset="0"/>
                <a:cs typeface="Arial" charset="0"/>
              </a:rPr>
              <a:t>carbon block, </a:t>
            </a:r>
            <a:r>
              <a:rPr lang="en-US" dirty="0">
                <a:latin typeface="+mn-lt"/>
                <a:ea typeface="Times New Roman" pitchFamily="18" charset="0"/>
                <a:cs typeface="Arial" charset="0"/>
              </a:rPr>
              <a:t>which absorbs all kinds of polluted materials; as well as, it removes chlorine and heavy metal by-products, such as, chloramines, THM, and TCE.</a:t>
            </a:r>
          </a:p>
          <a:p>
            <a:pPr algn="just" eaLnBrk="0" hangingPunct="0"/>
            <a:r>
              <a:rPr lang="en-US" dirty="0">
                <a:latin typeface="+mn-lt"/>
                <a:ea typeface="Times New Roman" pitchFamily="18" charset="0"/>
                <a:cs typeface="Arial" charset="0"/>
              </a:rPr>
              <a:t> </a:t>
            </a:r>
            <a:endParaRPr lang="en-US" dirty="0">
              <a:latin typeface="+mn-lt"/>
            </a:endParaRPr>
          </a:p>
          <a:p>
            <a:pPr algn="just" eaLnBrk="0" hangingPunct="0"/>
            <a:r>
              <a:rPr lang="en-US" b="1" dirty="0">
                <a:latin typeface="+mn-lt"/>
                <a:cs typeface="Times New Roman" pitchFamily="18" charset="0"/>
              </a:rPr>
              <a:t>Stage </a:t>
            </a:r>
            <a:r>
              <a:rPr lang="en-US" b="1" dirty="0" smtClean="0">
                <a:latin typeface="+mn-lt"/>
                <a:cs typeface="Times New Roman" pitchFamily="18" charset="0"/>
              </a:rPr>
              <a:t>3: Pre-Carbon Filter #2</a:t>
            </a:r>
            <a:r>
              <a:rPr lang="en-US" dirty="0" smtClean="0">
                <a:latin typeface="+mn-lt"/>
                <a:cs typeface="Times New Roman" pitchFamily="18" charset="0"/>
              </a:rPr>
              <a:t>, </a:t>
            </a:r>
            <a:r>
              <a:rPr lang="en-US" dirty="0">
                <a:latin typeface="+mn-lt"/>
                <a:cs typeface="Times New Roman" pitchFamily="18" charset="0"/>
              </a:rPr>
              <a:t>consisting of another </a:t>
            </a:r>
            <a:r>
              <a:rPr lang="en-US" dirty="0" smtClean="0">
                <a:latin typeface="+mn-lt"/>
                <a:cs typeface="Times New Roman" pitchFamily="18" charset="0"/>
              </a:rPr>
              <a:t>carbon block, </a:t>
            </a:r>
            <a:r>
              <a:rPr lang="en-US" dirty="0">
                <a:latin typeface="+mn-lt"/>
                <a:cs typeface="Times New Roman" pitchFamily="18" charset="0"/>
              </a:rPr>
              <a:t>which removes any remaining odor as a result of the chlorine and other impurities. </a:t>
            </a:r>
            <a:r>
              <a:rPr lang="en-US" dirty="0" smtClean="0">
                <a:latin typeface="+mn-lt"/>
                <a:cs typeface="Times New Roman" pitchFamily="18" charset="0"/>
              </a:rPr>
              <a:t> This pre-carbon filter </a:t>
            </a:r>
            <a:r>
              <a:rPr lang="en-US" dirty="0">
                <a:latin typeface="+mn-lt"/>
                <a:cs typeface="Times New Roman" pitchFamily="18" charset="0"/>
              </a:rPr>
              <a:t>is used in order to maintain absolute purity of the water prior to the water filtering through the </a:t>
            </a:r>
            <a:r>
              <a:rPr lang="en-US" dirty="0" smtClean="0">
                <a:latin typeface="+mn-lt"/>
                <a:cs typeface="Times New Roman" pitchFamily="18" charset="0"/>
              </a:rPr>
              <a:t>RO membrane </a:t>
            </a:r>
            <a:r>
              <a:rPr lang="en-US" dirty="0">
                <a:latin typeface="+mn-lt"/>
                <a:cs typeface="Times New Roman" pitchFamily="18" charset="0"/>
              </a:rPr>
              <a:t>(</a:t>
            </a:r>
            <a:r>
              <a:rPr lang="en-US" dirty="0" smtClean="0">
                <a:latin typeface="+mn-lt"/>
                <a:cs typeface="Times New Roman" pitchFamily="18" charset="0"/>
              </a:rPr>
              <a:t>Stage </a:t>
            </a:r>
            <a:r>
              <a:rPr lang="en-US" dirty="0">
                <a:latin typeface="+mn-lt"/>
                <a:cs typeface="Times New Roman" pitchFamily="18" charset="0"/>
              </a:rPr>
              <a:t>4).</a:t>
            </a:r>
          </a:p>
          <a:p>
            <a:pPr algn="just" eaLnBrk="0" hangingPunct="0"/>
            <a:endParaRPr lang="en-US" sz="1400" dirty="0">
              <a:latin typeface="+mn-lt"/>
            </a:endParaRPr>
          </a:p>
          <a:p>
            <a:pPr algn="just" eaLnBrk="0" hangingPunct="0"/>
            <a:r>
              <a:rPr lang="en-US" b="1" dirty="0" smtClean="0">
                <a:latin typeface="+mn-lt"/>
                <a:cs typeface="Times New Roman" pitchFamily="18" charset="0"/>
              </a:rPr>
              <a:t>Stage </a:t>
            </a:r>
            <a:r>
              <a:rPr lang="en-US" b="1" dirty="0">
                <a:latin typeface="+mn-lt"/>
                <a:cs typeface="Times New Roman" pitchFamily="18" charset="0"/>
              </a:rPr>
              <a:t>4: </a:t>
            </a:r>
            <a:r>
              <a:rPr lang="en-US" b="1" dirty="0" smtClean="0">
                <a:latin typeface="+mn-lt"/>
                <a:cs typeface="Times New Roman" pitchFamily="18" charset="0"/>
              </a:rPr>
              <a:t>RO Membrane</a:t>
            </a:r>
            <a:r>
              <a:rPr lang="en-US" dirty="0">
                <a:latin typeface="+mn-lt"/>
                <a:cs typeface="Times New Roman" pitchFamily="18" charset="0"/>
              </a:rPr>
              <a:t>, is a U.S. made Thin Film Composite (TFC) Reverse Osmosis (RO) membrane, which rejects a wide spectrum of impurities, including Total Dissolved Solids (TDS), various kinds of harmful chemical substances, such as, bacteria, viruses, cancerous heavy metal phenols, pesticides, synthetic detergents, dyes, industrial wastes, asbestos, radioactive contaminated materials, etc., down to 0.0001 micron. </a:t>
            </a:r>
            <a:r>
              <a:rPr lang="en-US" dirty="0" smtClean="0">
                <a:latin typeface="+mn-lt"/>
                <a:cs typeface="Times New Roman" pitchFamily="18" charset="0"/>
              </a:rPr>
              <a:t> The </a:t>
            </a:r>
            <a:r>
              <a:rPr lang="en-US" dirty="0">
                <a:latin typeface="+mn-lt"/>
                <a:cs typeface="Times New Roman" pitchFamily="18" charset="0"/>
              </a:rPr>
              <a:t>product water is sent to a storage tank, while the reject water is flushed down the drain</a:t>
            </a:r>
            <a:r>
              <a:rPr lang="en-US" dirty="0" smtClean="0">
                <a:latin typeface="+mn-lt"/>
                <a:cs typeface="Times New Roman" pitchFamily="18" charset="0"/>
              </a:rPr>
              <a:t>.</a:t>
            </a:r>
            <a:endParaRPr lang="en-US" dirty="0">
              <a:latin typeface="+mn-lt"/>
            </a:endParaRPr>
          </a:p>
        </p:txBody>
      </p:sp>
    </p:spTree>
    <p:extLst>
      <p:ext uri="{BB962C8B-B14F-4D97-AF65-F5344CB8AC3E}">
        <p14:creationId xmlns:p14="http://schemas.microsoft.com/office/powerpoint/2010/main" val="13915147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5"/>
          <p:cNvSpPr>
            <a:spLocks noGrp="1"/>
          </p:cNvSpPr>
          <p:nvPr>
            <p:ph type="sldNum" sz="quarter" idx="12"/>
          </p:nvPr>
        </p:nvSpPr>
        <p:spPr>
          <a:noFill/>
        </p:spPr>
        <p:txBody>
          <a:bodyPr/>
          <a:lstStyle/>
          <a:p>
            <a:fld id="{C027EAFF-BC63-49A0-8046-ADD073246B6A}" type="slidenum">
              <a:rPr lang="ko-KR" altLang="en-US"/>
              <a:pPr/>
              <a:t>7</a:t>
            </a:fld>
            <a:endParaRPr lang="en-US" altLang="ko-KR" dirty="0"/>
          </a:p>
        </p:txBody>
      </p:sp>
      <p:sp>
        <p:nvSpPr>
          <p:cNvPr id="10272" name="Text Box 47" descr="Water droplets"/>
          <p:cNvSpPr txBox="1">
            <a:spLocks noChangeArrowheads="1"/>
          </p:cNvSpPr>
          <p:nvPr/>
        </p:nvSpPr>
        <p:spPr bwMode="auto">
          <a:xfrm>
            <a:off x="341312" y="248137"/>
            <a:ext cx="7659688" cy="830997"/>
          </a:xfrm>
          <a:prstGeom prst="rect">
            <a:avLst/>
          </a:prstGeom>
          <a:blipFill dpi="0" rotWithShape="1">
            <a:blip r:embed="rId2" cstate="print"/>
            <a:srcRect/>
            <a:tile tx="0" ty="0" sx="100000" sy="100000" flip="none" algn="tl"/>
          </a:blipFill>
          <a:ln w="9525">
            <a:noFill/>
            <a:miter lim="800000"/>
            <a:headEnd/>
            <a:tailEnd/>
          </a:ln>
          <a:effectLst>
            <a:outerShdw dist="107763" dir="2700000" algn="ctr" rotWithShape="0">
              <a:schemeClr val="bg2">
                <a:alpha val="50000"/>
              </a:schemeClr>
            </a:outerShdw>
          </a:effectLst>
        </p:spPr>
        <p:txBody>
          <a:bodyPr wrap="square">
            <a:spAutoFit/>
          </a:bodyPr>
          <a:lstStyle/>
          <a:p>
            <a:pPr algn="ctr"/>
            <a:r>
              <a:rPr lang="en-US" altLang="ko-KR" sz="2400" b="1" dirty="0">
                <a:ea typeface="굴림" pitchFamily="50" charset="-127"/>
              </a:rPr>
              <a:t>AQUA 9</a:t>
            </a:r>
            <a:r>
              <a:rPr lang="en-US" altLang="ko-KR" sz="2400" b="1" dirty="0" smtClean="0">
                <a:ea typeface="굴림" pitchFamily="50" charset="-127"/>
              </a:rPr>
              <a:t>+</a:t>
            </a:r>
            <a:r>
              <a:rPr kumimoji="1" lang="en-US" altLang="ko-KR" sz="2400" b="1" dirty="0" smtClean="0">
                <a:ea typeface="굴림" pitchFamily="50" charset="-127"/>
              </a:rPr>
              <a:t> Home System FDA-approved 7-stage Process</a:t>
            </a:r>
          </a:p>
          <a:p>
            <a:pPr algn="ctr"/>
            <a:r>
              <a:rPr kumimoji="1" lang="en-US" altLang="ko-KR" sz="2400" b="1" dirty="0" smtClean="0">
                <a:ea typeface="굴림" pitchFamily="50" charset="-127"/>
              </a:rPr>
              <a:t>(Stages 5-7)</a:t>
            </a:r>
            <a:endParaRPr kumimoji="1" lang="en-US" altLang="ko-KR" sz="2400" b="1" dirty="0">
              <a:ea typeface="굴림" pitchFamily="50" charset="-127"/>
            </a:endParaRPr>
          </a:p>
        </p:txBody>
      </p:sp>
      <p:sp>
        <p:nvSpPr>
          <p:cNvPr id="6" name="Rectangle 3"/>
          <p:cNvSpPr>
            <a:spLocks noChangeArrowheads="1"/>
          </p:cNvSpPr>
          <p:nvPr/>
        </p:nvSpPr>
        <p:spPr bwMode="auto">
          <a:xfrm>
            <a:off x="76200" y="1365726"/>
            <a:ext cx="8966200" cy="4401205"/>
          </a:xfrm>
          <a:prstGeom prst="rect">
            <a:avLst/>
          </a:prstGeom>
          <a:noFill/>
          <a:ln w="9525">
            <a:noFill/>
            <a:miter lim="800000"/>
            <a:headEnd/>
            <a:tailEnd/>
          </a:ln>
        </p:spPr>
        <p:txBody>
          <a:bodyPr wrap="square">
            <a:spAutoFit/>
          </a:bodyPr>
          <a:lstStyle/>
          <a:p>
            <a:pPr algn="just" eaLnBrk="0" hangingPunct="0"/>
            <a:r>
              <a:rPr lang="en-US" b="1" dirty="0" smtClean="0">
                <a:latin typeface="+mn-lt"/>
                <a:ea typeface="Times New Roman" pitchFamily="18" charset="0"/>
                <a:cs typeface="Arial" charset="0"/>
              </a:rPr>
              <a:t>Stage 5: Proprietary </a:t>
            </a:r>
            <a:r>
              <a:rPr lang="en-US" b="1" dirty="0" smtClean="0">
                <a:ea typeface="Times New Roman" pitchFamily="18" charset="0"/>
                <a:cs typeface="Arial" charset="0"/>
              </a:rPr>
              <a:t>Bio-available Alkaline Infuser</a:t>
            </a:r>
            <a:r>
              <a:rPr lang="en-US" dirty="0" smtClean="0">
                <a:latin typeface="+mn-lt"/>
                <a:ea typeface="Times New Roman" pitchFamily="18" charset="0"/>
                <a:cs typeface="Arial" charset="0"/>
              </a:rPr>
              <a:t>,</a:t>
            </a:r>
            <a:r>
              <a:rPr lang="en-US" b="1" dirty="0" smtClean="0">
                <a:latin typeface="+mn-lt"/>
                <a:ea typeface="Times New Roman" pitchFamily="18" charset="0"/>
                <a:cs typeface="Arial" charset="0"/>
              </a:rPr>
              <a:t> </a:t>
            </a:r>
            <a:r>
              <a:rPr lang="en-US" dirty="0" smtClean="0">
                <a:latin typeface="+mn-lt"/>
                <a:ea typeface="Times New Roman" pitchFamily="18" charset="0"/>
                <a:cs typeface="Arial" charset="0"/>
              </a:rPr>
              <a:t>changes </a:t>
            </a:r>
            <a:r>
              <a:rPr lang="en-US" dirty="0">
                <a:latin typeface="+mn-lt"/>
                <a:ea typeface="Times New Roman" pitchFamily="18" charset="0"/>
                <a:cs typeface="Arial" charset="0"/>
              </a:rPr>
              <a:t>the acidic RO water to alkaline water by the infusion of </a:t>
            </a:r>
            <a:r>
              <a:rPr lang="en-US" dirty="0" smtClean="0">
                <a:latin typeface="+mn-lt"/>
                <a:ea typeface="Times New Roman" pitchFamily="18" charset="0"/>
                <a:cs typeface="Arial" charset="0"/>
              </a:rPr>
              <a:t>all-natural, </a:t>
            </a:r>
            <a:r>
              <a:rPr lang="en-US" dirty="0" smtClean="0">
                <a:ea typeface="Times New Roman" pitchFamily="18" charset="0"/>
                <a:cs typeface="Arial" charset="0"/>
              </a:rPr>
              <a:t>positively-charged </a:t>
            </a:r>
            <a:r>
              <a:rPr lang="en-US" dirty="0" smtClean="0">
                <a:latin typeface="+mn-lt"/>
                <a:ea typeface="Times New Roman" pitchFamily="18" charset="0"/>
                <a:cs typeface="Arial" charset="0"/>
              </a:rPr>
              <a:t>calcium</a:t>
            </a:r>
            <a:r>
              <a:rPr lang="en-US" dirty="0">
                <a:latin typeface="+mn-lt"/>
                <a:ea typeface="Times New Roman" pitchFamily="18" charset="0"/>
                <a:cs typeface="Arial" charset="0"/>
              </a:rPr>
              <a:t>, magnesium, </a:t>
            </a:r>
            <a:r>
              <a:rPr lang="en-US" dirty="0" smtClean="0">
                <a:latin typeface="+mn-lt"/>
                <a:ea typeface="Times New Roman" pitchFamily="18" charset="0"/>
                <a:cs typeface="Arial" charset="0"/>
              </a:rPr>
              <a:t>and potassium, ions </a:t>
            </a:r>
            <a:r>
              <a:rPr lang="en-US" dirty="0">
                <a:latin typeface="+mn-lt"/>
                <a:ea typeface="Times New Roman" pitchFamily="18" charset="0"/>
                <a:cs typeface="Arial" charset="0"/>
              </a:rPr>
              <a:t>into the water.  </a:t>
            </a:r>
            <a:r>
              <a:rPr lang="en-US" dirty="0" smtClean="0">
                <a:latin typeface="+mn-lt"/>
                <a:ea typeface="Times New Roman" pitchFamily="18" charset="0"/>
                <a:cs typeface="Arial" charset="0"/>
              </a:rPr>
              <a:t>These ionic minerals are added when the RO water flows over specially designed bio-available pearls, which are housed in this </a:t>
            </a:r>
            <a:r>
              <a:rPr lang="en-US" dirty="0" smtClean="0">
                <a:ea typeface="Times New Roman" pitchFamily="18" charset="0"/>
                <a:cs typeface="Arial" charset="0"/>
              </a:rPr>
              <a:t>infuser</a:t>
            </a:r>
            <a:r>
              <a:rPr lang="en-US" dirty="0" smtClean="0">
                <a:latin typeface="+mn-lt"/>
                <a:ea typeface="Times New Roman" pitchFamily="18" charset="0"/>
                <a:cs typeface="Arial" charset="0"/>
              </a:rPr>
              <a:t>.  The ionic minerals are embedded inside the pearls through a proprietary process; and when the RO water flows over these pearls, the ionic minerals are infused into the RO water, thereby, making the water alkaline.  </a:t>
            </a:r>
          </a:p>
          <a:p>
            <a:pPr algn="just" eaLnBrk="0" hangingPunct="0"/>
            <a:endParaRPr lang="en-US" sz="1400" dirty="0" smtClean="0">
              <a:latin typeface="+mn-lt"/>
              <a:ea typeface="Times New Roman" pitchFamily="18" charset="0"/>
              <a:cs typeface="Arial" charset="0"/>
            </a:endParaRPr>
          </a:p>
          <a:p>
            <a:pPr algn="just" eaLnBrk="0" hangingPunct="0"/>
            <a:r>
              <a:rPr lang="en-US" b="1" dirty="0" smtClean="0">
                <a:latin typeface="+mn-lt"/>
                <a:cs typeface="Times New Roman" pitchFamily="18" charset="0"/>
              </a:rPr>
              <a:t>Stage 6: </a:t>
            </a:r>
            <a:r>
              <a:rPr lang="en-US" b="1" dirty="0">
                <a:latin typeface="+mn-lt"/>
                <a:cs typeface="Times New Roman" pitchFamily="18" charset="0"/>
              </a:rPr>
              <a:t>Water Storage Tank</a:t>
            </a:r>
            <a:r>
              <a:rPr lang="en-US" dirty="0">
                <a:latin typeface="+mn-lt"/>
                <a:cs typeface="Times New Roman" pitchFamily="18" charset="0"/>
              </a:rPr>
              <a:t>, consists of a food-grade </a:t>
            </a:r>
            <a:r>
              <a:rPr lang="en-US" dirty="0" smtClean="0">
                <a:latin typeface="+mn-lt"/>
                <a:cs typeface="Times New Roman" pitchFamily="18" charset="0"/>
              </a:rPr>
              <a:t>water-storage </a:t>
            </a:r>
            <a:r>
              <a:rPr lang="en-US" dirty="0">
                <a:latin typeface="+mn-lt"/>
                <a:cs typeface="Times New Roman" pitchFamily="18" charset="0"/>
              </a:rPr>
              <a:t>tank, which stores the </a:t>
            </a:r>
            <a:r>
              <a:rPr lang="en-US" dirty="0" smtClean="0">
                <a:latin typeface="+mn-lt"/>
                <a:cs typeface="Times New Roman" pitchFamily="18" charset="0"/>
              </a:rPr>
              <a:t>natural </a:t>
            </a:r>
            <a:r>
              <a:rPr lang="en-US" dirty="0" smtClean="0">
                <a:cs typeface="Times New Roman" pitchFamily="18" charset="0"/>
              </a:rPr>
              <a:t>i</a:t>
            </a:r>
            <a:r>
              <a:rPr lang="en-US" dirty="0" smtClean="0">
                <a:latin typeface="+mn-lt"/>
                <a:cs typeface="Times New Roman" pitchFamily="18" charset="0"/>
              </a:rPr>
              <a:t>onic-mineral alkaline drinking </a:t>
            </a:r>
            <a:r>
              <a:rPr lang="en-US" dirty="0">
                <a:latin typeface="+mn-lt"/>
                <a:cs typeface="Times New Roman" pitchFamily="18" charset="0"/>
              </a:rPr>
              <a:t>water in a sterilized environment.</a:t>
            </a:r>
            <a:endParaRPr lang="en-US" dirty="0">
              <a:latin typeface="+mn-lt"/>
            </a:endParaRPr>
          </a:p>
          <a:p>
            <a:pPr algn="just" eaLnBrk="0" hangingPunct="0"/>
            <a:r>
              <a:rPr lang="en-US" dirty="0">
                <a:latin typeface="+mn-lt"/>
                <a:cs typeface="Times New Roman" pitchFamily="18" charset="0"/>
              </a:rPr>
              <a:t> </a:t>
            </a:r>
            <a:endParaRPr lang="en-US" dirty="0">
              <a:latin typeface="+mn-lt"/>
            </a:endParaRPr>
          </a:p>
          <a:p>
            <a:pPr algn="just" eaLnBrk="0" hangingPunct="0"/>
            <a:r>
              <a:rPr lang="en-US" b="1" dirty="0">
                <a:latin typeface="+mn-lt"/>
                <a:cs typeface="Times New Roman" pitchFamily="18" charset="0"/>
              </a:rPr>
              <a:t>Stage </a:t>
            </a:r>
            <a:r>
              <a:rPr lang="en-US" b="1" dirty="0" smtClean="0">
                <a:latin typeface="+mn-lt"/>
                <a:cs typeface="Times New Roman" pitchFamily="18" charset="0"/>
              </a:rPr>
              <a:t>7: Post-carbon </a:t>
            </a:r>
            <a:r>
              <a:rPr lang="en-US" b="1" dirty="0">
                <a:latin typeface="+mn-lt"/>
                <a:cs typeface="Times New Roman" pitchFamily="18" charset="0"/>
              </a:rPr>
              <a:t>Filter</a:t>
            </a:r>
            <a:r>
              <a:rPr lang="en-US" dirty="0">
                <a:latin typeface="+mn-lt"/>
                <a:cs typeface="Times New Roman" pitchFamily="18" charset="0"/>
              </a:rPr>
              <a:t>, consists of an in-line Granular Activated Carbon (GAC) filter, which is used to remove dissolved gases, bad taste, and odor from the product water</a:t>
            </a:r>
            <a:r>
              <a:rPr lang="en-US" dirty="0" smtClean="0">
                <a:latin typeface="+mn-lt"/>
                <a:cs typeface="Times New Roman" pitchFamily="18" charset="0"/>
              </a:rPr>
              <a:t>.</a:t>
            </a:r>
          </a:p>
          <a:p>
            <a:pPr algn="just" eaLnBrk="0" hangingPunct="0"/>
            <a:endParaRPr lang="en-US" sz="1400" dirty="0">
              <a:latin typeface="+mn-lt"/>
              <a:cs typeface="Times New Roman" pitchFamily="18" charset="0"/>
            </a:endParaRPr>
          </a:p>
          <a:p>
            <a:pPr algn="just" eaLnBrk="0" hangingPunct="0"/>
            <a:r>
              <a:rPr lang="en-US" b="1" dirty="0" smtClean="0">
                <a:cs typeface="Times New Roman" pitchFamily="18" charset="0"/>
              </a:rPr>
              <a:t>Stage 8: Point-of-Use </a:t>
            </a:r>
            <a:r>
              <a:rPr lang="en-US" dirty="0" smtClean="0">
                <a:cs typeface="Times New Roman" pitchFamily="18" charset="0"/>
              </a:rPr>
              <a:t>–</a:t>
            </a:r>
          </a:p>
          <a:p>
            <a:pPr algn="just" eaLnBrk="0" hangingPunct="0"/>
            <a:r>
              <a:rPr lang="en-US" b="1" dirty="0">
                <a:cs typeface="Times New Roman" pitchFamily="18" charset="0"/>
              </a:rPr>
              <a:t> </a:t>
            </a:r>
            <a:r>
              <a:rPr lang="en-US" b="1" dirty="0" smtClean="0">
                <a:cs typeface="Times New Roman" pitchFamily="18" charset="0"/>
              </a:rPr>
              <a:t>        “</a:t>
            </a:r>
            <a:r>
              <a:rPr lang="en-US" b="1" dirty="0">
                <a:cs typeface="Times New Roman" pitchFamily="18" charset="0"/>
              </a:rPr>
              <a:t>ENJOY </a:t>
            </a:r>
            <a:r>
              <a:rPr lang="en-US" b="1" dirty="0" smtClean="0">
                <a:cs typeface="Times New Roman" pitchFamily="18" charset="0"/>
              </a:rPr>
              <a:t>THE SMOOTH AND RICH TASTE OF </a:t>
            </a:r>
            <a:r>
              <a:rPr lang="en-US" b="1" dirty="0">
                <a:cs typeface="Times New Roman" pitchFamily="18" charset="0"/>
              </a:rPr>
              <a:t>AQUA 9+ ALKALINE DRINKING WATER</a:t>
            </a:r>
            <a:r>
              <a:rPr lang="en-US" b="1" dirty="0" smtClean="0">
                <a:cs typeface="Times New Roman" pitchFamily="18" charset="0"/>
              </a:rPr>
              <a:t>!”</a:t>
            </a:r>
            <a:endParaRPr lang="en-US" sz="1600" dirty="0">
              <a:latin typeface="+mn-lt"/>
              <a:cs typeface="Times New Roman" pitchFamily="18" charset="0"/>
            </a:endParaRPr>
          </a:p>
        </p:txBody>
      </p:sp>
    </p:spTree>
    <p:extLst>
      <p:ext uri="{BB962C8B-B14F-4D97-AF65-F5344CB8AC3E}">
        <p14:creationId xmlns:p14="http://schemas.microsoft.com/office/powerpoint/2010/main" val="15498590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2"/>
          </p:nvPr>
        </p:nvSpPr>
        <p:spPr>
          <a:noFill/>
        </p:spPr>
        <p:txBody>
          <a:bodyPr/>
          <a:lstStyle/>
          <a:p>
            <a:fld id="{8FF57EE1-2F4A-46EA-A798-CC2A1BF07C55}" type="slidenum">
              <a:rPr lang="ko-KR" altLang="en-US"/>
              <a:pPr/>
              <a:t>8</a:t>
            </a:fld>
            <a:endParaRPr lang="en-US" altLang="ko-KR"/>
          </a:p>
        </p:txBody>
      </p:sp>
      <p:sp>
        <p:nvSpPr>
          <p:cNvPr id="23560" name="Rectangle 8"/>
          <p:cNvSpPr>
            <a:spLocks noChangeArrowheads="1"/>
          </p:cNvSpPr>
          <p:nvPr/>
        </p:nvSpPr>
        <p:spPr bwMode="auto">
          <a:xfrm>
            <a:off x="381000" y="1295400"/>
            <a:ext cx="8153400" cy="5847755"/>
          </a:xfrm>
          <a:prstGeom prst="rect">
            <a:avLst/>
          </a:prstGeom>
          <a:noFill/>
          <a:ln w="9525">
            <a:noFill/>
            <a:miter lim="800000"/>
            <a:headEnd/>
            <a:tailEnd/>
          </a:ln>
        </p:spPr>
        <p:txBody>
          <a:bodyPr wrap="square">
            <a:spAutoFit/>
          </a:bodyPr>
          <a:lstStyle/>
          <a:p>
            <a:r>
              <a:rPr lang="en-US" sz="1600" dirty="0"/>
              <a:t>I’ve been on blood pressure medication for the past 3 years. Luckily, I was recently introduced to AQUA 9+ alkaline water. Over the past month, I’ve noticed my blood pressure getting lower – currently 115/70, was 150/95. My doctor was amazed and reduced my medication to ¼ dosage. After about 2½ months, goal achieved!!! I returned to the doctor and he told me to stop taking the blood pressure medication. No need!! My current blood pressure averages 115/75. This is the #1 alkaline water! Everyone needs it!!</a:t>
            </a:r>
            <a:br>
              <a:rPr lang="en-US" sz="1600" dirty="0"/>
            </a:br>
            <a:r>
              <a:rPr lang="en-US" sz="1600" b="1" i="1" dirty="0"/>
              <a:t>- Hank W.</a:t>
            </a:r>
            <a:endParaRPr lang="en-US" sz="1600" b="1" dirty="0"/>
          </a:p>
          <a:p>
            <a:endParaRPr lang="en-US" sz="1600" dirty="0" smtClean="0"/>
          </a:p>
          <a:p>
            <a:r>
              <a:rPr lang="en-US" sz="1600" dirty="0"/>
              <a:t>After drinking AQUA 9+ alkaline water for 3 months, I experienced weight loss, improved eyesight, and relief from digestive problems. The water also dramatically improved my appetite control and was a stepping stone to a new way of healthy food choices. I am a living testimony that this water has many benefits. I have recommended others who have also testified of the benefits. I, therefore, strongly recommend that anyone who reads this testimonial should try the water for 3 months and see if you’re not amazed.</a:t>
            </a:r>
            <a:br>
              <a:rPr lang="en-US" sz="1600" dirty="0"/>
            </a:br>
            <a:r>
              <a:rPr lang="en-US" sz="1600" b="1" i="1" dirty="0"/>
              <a:t>- Edward F.</a:t>
            </a:r>
            <a:endParaRPr lang="en-US" sz="1600" b="1" dirty="0"/>
          </a:p>
          <a:p>
            <a:endParaRPr lang="en-US" sz="1600" dirty="0" smtClean="0"/>
          </a:p>
          <a:p>
            <a:r>
              <a:rPr lang="en-US" sz="1600" dirty="0"/>
              <a:t>I had high cholesterol and my skin had pigment problems. After I started drinking the AQUA 9+ alkaline water, my blood test showed regular or below levels of cholesterol, and I also get compliments on my clear skin. I love ionic mineral alkaline water, and you should too!</a:t>
            </a:r>
            <a:br>
              <a:rPr lang="en-US" sz="1600" dirty="0"/>
            </a:br>
            <a:r>
              <a:rPr lang="en-US" sz="1600" b="1" i="1" dirty="0"/>
              <a:t>- Debbie S.</a:t>
            </a:r>
            <a:endParaRPr lang="en-US" sz="1600" b="1" dirty="0"/>
          </a:p>
          <a:p>
            <a:endParaRPr lang="en-US" dirty="0" smtClean="0"/>
          </a:p>
          <a:p>
            <a:pPr algn="just"/>
            <a:endParaRPr lang="en-US" dirty="0" smtClean="0"/>
          </a:p>
          <a:p>
            <a:pPr algn="just"/>
            <a:endParaRPr lang="en-US" altLang="ko-KR" b="1" dirty="0">
              <a:latin typeface="Calibri" panose="020F0502020204030204" pitchFamily="34" charset="0"/>
              <a:ea typeface="굴림" pitchFamily="50" charset="-127"/>
            </a:endParaRPr>
          </a:p>
        </p:txBody>
      </p:sp>
      <p:sp>
        <p:nvSpPr>
          <p:cNvPr id="15" name="Text Box 6" descr="Water droplets"/>
          <p:cNvSpPr txBox="1">
            <a:spLocks noChangeArrowheads="1"/>
          </p:cNvSpPr>
          <p:nvPr/>
        </p:nvSpPr>
        <p:spPr bwMode="auto">
          <a:xfrm>
            <a:off x="381000" y="381000"/>
            <a:ext cx="8077200" cy="646331"/>
          </a:xfrm>
          <a:prstGeom prst="rect">
            <a:avLst/>
          </a:prstGeom>
          <a:blipFill dpi="0" rotWithShape="1">
            <a:blip r:embed="rId3" cstate="print"/>
            <a:srcRect/>
            <a:tile tx="0" ty="0" sx="100000" sy="100000" flip="none" algn="tl"/>
          </a:blipFill>
          <a:ln w="9525">
            <a:noFill/>
            <a:miter lim="800000"/>
            <a:headEnd/>
            <a:tailEnd/>
          </a:ln>
          <a:effectLst>
            <a:outerShdw dist="107763" dir="2700000" algn="ctr" rotWithShape="0">
              <a:schemeClr val="bg2">
                <a:alpha val="50000"/>
              </a:schemeClr>
            </a:outerShdw>
          </a:effectLst>
        </p:spPr>
        <p:txBody>
          <a:bodyPr wrap="square">
            <a:spAutoFit/>
          </a:bodyPr>
          <a:lstStyle/>
          <a:p>
            <a:pPr algn="ctr">
              <a:defRPr/>
            </a:pPr>
            <a:r>
              <a:rPr lang="en-US" altLang="ko-KR" sz="3600" b="1" dirty="0" smtClean="0">
                <a:ea typeface="굴림" pitchFamily="50" charset="-127"/>
              </a:rPr>
              <a:t>Anecdotal Testimonials</a:t>
            </a:r>
            <a:endParaRPr lang="en-US" altLang="ko-KR" sz="3600" b="1" dirty="0">
              <a:ea typeface="굴림" pitchFamily="50" charset="-127"/>
            </a:endParaRPr>
          </a:p>
        </p:txBody>
      </p:sp>
    </p:spTree>
    <p:extLst>
      <p:ext uri="{BB962C8B-B14F-4D97-AF65-F5344CB8AC3E}">
        <p14:creationId xmlns:p14="http://schemas.microsoft.com/office/powerpoint/2010/main" val="17360066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3560"/>
                                        </p:tgtEl>
                                        <p:attrNameLst>
                                          <p:attrName>style.visibility</p:attrName>
                                        </p:attrNameLst>
                                      </p:cBhvr>
                                      <p:to>
                                        <p:strVal val="visible"/>
                                      </p:to>
                                    </p:set>
                                    <p:animEffect transition="in" filter="box(in)">
                                      <p:cBhvr>
                                        <p:cTn id="7" dur="500"/>
                                        <p:tgtEl>
                                          <p:spTgt spid="235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2"/>
          </p:nvPr>
        </p:nvSpPr>
        <p:spPr>
          <a:noFill/>
        </p:spPr>
        <p:txBody>
          <a:bodyPr/>
          <a:lstStyle/>
          <a:p>
            <a:fld id="{8FF57EE1-2F4A-46EA-A798-CC2A1BF07C55}" type="slidenum">
              <a:rPr lang="ko-KR" altLang="en-US"/>
              <a:pPr/>
              <a:t>9</a:t>
            </a:fld>
            <a:endParaRPr lang="en-US" altLang="ko-KR"/>
          </a:p>
        </p:txBody>
      </p:sp>
      <p:sp>
        <p:nvSpPr>
          <p:cNvPr id="23560" name="Rectangle 8"/>
          <p:cNvSpPr>
            <a:spLocks noChangeArrowheads="1"/>
          </p:cNvSpPr>
          <p:nvPr/>
        </p:nvSpPr>
        <p:spPr bwMode="auto">
          <a:xfrm>
            <a:off x="381000" y="1710950"/>
            <a:ext cx="8153400" cy="5047536"/>
          </a:xfrm>
          <a:prstGeom prst="rect">
            <a:avLst/>
          </a:prstGeom>
          <a:noFill/>
          <a:ln w="9525">
            <a:noFill/>
            <a:miter lim="800000"/>
            <a:headEnd/>
            <a:tailEnd/>
          </a:ln>
        </p:spPr>
        <p:txBody>
          <a:bodyPr wrap="square">
            <a:spAutoFit/>
          </a:bodyPr>
          <a:lstStyle/>
          <a:p>
            <a:pPr algn="ctr"/>
            <a:r>
              <a:rPr lang="en-US" altLang="ko-KR" sz="2000" b="1" dirty="0" smtClean="0">
                <a:ea typeface="굴림" pitchFamily="50" charset="-127"/>
              </a:rPr>
              <a:t>SUMMARY:</a:t>
            </a:r>
          </a:p>
          <a:p>
            <a:pPr algn="just"/>
            <a:endParaRPr lang="en-US" altLang="ko-KR" sz="1000" dirty="0">
              <a:ea typeface="굴림" pitchFamily="50" charset="-127"/>
            </a:endParaRPr>
          </a:p>
          <a:p>
            <a:pPr marL="342900" indent="-342900" algn="just">
              <a:buFont typeface="Arial" panose="020B0604020202020204" pitchFamily="34" charset="0"/>
              <a:buChar char="•"/>
            </a:pPr>
            <a:r>
              <a:rPr lang="en-US" altLang="ko-KR" dirty="0" smtClean="0">
                <a:ea typeface="굴림" pitchFamily="50" charset="-127"/>
              </a:rPr>
              <a:t>AQUA 9+’s home system is one of </a:t>
            </a:r>
            <a:r>
              <a:rPr lang="en-US" altLang="ko-KR" dirty="0" smtClean="0">
                <a:ea typeface="굴림" pitchFamily="50" charset="-127"/>
                <a:cs typeface="Calibri" pitchFamily="34" charset="0"/>
              </a:rPr>
              <a:t>the </a:t>
            </a:r>
            <a:r>
              <a:rPr lang="en-US" altLang="ko-KR" dirty="0">
                <a:ea typeface="굴림" pitchFamily="50" charset="-127"/>
                <a:cs typeface="Calibri" pitchFamily="34" charset="0"/>
              </a:rPr>
              <a:t>world’s first </a:t>
            </a:r>
            <a:r>
              <a:rPr lang="en-US" altLang="ko-KR" dirty="0" smtClean="0">
                <a:ea typeface="굴림" pitchFamily="50" charset="-127"/>
                <a:cs typeface="Calibri" pitchFamily="34" charset="0"/>
              </a:rPr>
              <a:t>and only all-natural </a:t>
            </a:r>
            <a:r>
              <a:rPr lang="en-US" altLang="ko-KR" dirty="0">
                <a:ea typeface="굴림" pitchFamily="50" charset="-127"/>
                <a:cs typeface="Calibri" pitchFamily="34" charset="0"/>
              </a:rPr>
              <a:t>ionic </a:t>
            </a:r>
            <a:r>
              <a:rPr lang="en-US" altLang="ko-KR" dirty="0" smtClean="0">
                <a:ea typeface="굴림" pitchFamily="50" charset="-127"/>
                <a:cs typeface="Calibri" pitchFamily="34" charset="0"/>
              </a:rPr>
              <a:t>mineral alkaline drinking water home systems.</a:t>
            </a:r>
          </a:p>
          <a:p>
            <a:pPr algn="just"/>
            <a:endParaRPr lang="en-US" altLang="ko-KR" sz="1200" dirty="0">
              <a:ea typeface="굴림" pitchFamily="50" charset="-127"/>
              <a:cs typeface="Calibri" pitchFamily="34" charset="0"/>
            </a:endParaRPr>
          </a:p>
          <a:p>
            <a:pPr marL="342900" indent="-342900" algn="just">
              <a:buFont typeface="Arial" panose="020B0604020202020204" pitchFamily="34" charset="0"/>
              <a:buChar char="•"/>
            </a:pPr>
            <a:r>
              <a:rPr lang="en-US" altLang="ko-KR" dirty="0">
                <a:ea typeface="굴림" pitchFamily="50" charset="-127"/>
              </a:rPr>
              <a:t>AQUA 9</a:t>
            </a:r>
            <a:r>
              <a:rPr lang="en-US" altLang="ko-KR" dirty="0" smtClean="0">
                <a:ea typeface="굴림" pitchFamily="50" charset="-127"/>
              </a:rPr>
              <a:t>+’s home system utilizes a proprietary bio-available alkaline infusing technology.  </a:t>
            </a:r>
            <a:endParaRPr lang="en-US" altLang="ko-KR" dirty="0">
              <a:ea typeface="굴림" pitchFamily="50" charset="-127"/>
            </a:endParaRPr>
          </a:p>
          <a:p>
            <a:pPr algn="just"/>
            <a:endParaRPr lang="en-US" altLang="ko-KR" sz="1200" dirty="0" smtClean="0">
              <a:ea typeface="굴림" pitchFamily="50" charset="-127"/>
              <a:cs typeface="Calibri" pitchFamily="34" charset="0"/>
            </a:endParaRPr>
          </a:p>
          <a:p>
            <a:pPr marL="342900" indent="-342900" algn="just">
              <a:buFont typeface="Arial" panose="020B0604020202020204" pitchFamily="34" charset="0"/>
              <a:buChar char="•"/>
            </a:pPr>
            <a:r>
              <a:rPr lang="en-US" altLang="ko-KR" dirty="0" smtClean="0">
                <a:ea typeface="굴림" pitchFamily="50" charset="-127"/>
                <a:cs typeface="Calibri" pitchFamily="34" charset="0"/>
              </a:rPr>
              <a:t>Unlike other home systems on the market, AQUA 9+’s home system dispenses smooth and rich tasting micro-clustered alkaline drinking water, which provides the body with maximum absorption, circulation, and hydration.   </a:t>
            </a:r>
          </a:p>
          <a:p>
            <a:pPr algn="just"/>
            <a:endParaRPr lang="en-US" altLang="ko-KR" sz="1200" dirty="0">
              <a:ea typeface="굴림" pitchFamily="50" charset="-127"/>
              <a:cs typeface="Calibri" pitchFamily="34" charset="0"/>
            </a:endParaRPr>
          </a:p>
          <a:p>
            <a:pPr marL="342900" indent="-342900" algn="just">
              <a:buFont typeface="Arial" panose="020B0604020202020204" pitchFamily="34" charset="0"/>
              <a:buChar char="•"/>
            </a:pPr>
            <a:r>
              <a:rPr lang="en-US" altLang="ko-KR" dirty="0">
                <a:ea typeface="굴림" pitchFamily="50" charset="-127"/>
                <a:cs typeface="Calibri" pitchFamily="34" charset="0"/>
              </a:rPr>
              <a:t>AQUA 9</a:t>
            </a:r>
            <a:r>
              <a:rPr lang="en-US" altLang="ko-KR" dirty="0" smtClean="0">
                <a:ea typeface="굴림" pitchFamily="50" charset="-127"/>
                <a:cs typeface="Calibri" pitchFamily="34" charset="0"/>
              </a:rPr>
              <a:t>+’s home system </a:t>
            </a:r>
            <a:r>
              <a:rPr lang="en-US" altLang="ko-KR" dirty="0">
                <a:ea typeface="굴림" pitchFamily="50" charset="-127"/>
                <a:cs typeface="Calibri" pitchFamily="34" charset="0"/>
              </a:rPr>
              <a:t>has the </a:t>
            </a:r>
            <a:r>
              <a:rPr lang="en-US" altLang="ko-KR" dirty="0" smtClean="0">
                <a:ea typeface="굴림" pitchFamily="50" charset="-127"/>
                <a:cs typeface="Calibri" pitchFamily="34" charset="0"/>
              </a:rPr>
              <a:t>most consistent and stable pH </a:t>
            </a:r>
            <a:r>
              <a:rPr lang="en-US" altLang="ko-KR" dirty="0">
                <a:ea typeface="굴림" pitchFamily="50" charset="-127"/>
                <a:cs typeface="Calibri" pitchFamily="34" charset="0"/>
              </a:rPr>
              <a:t>of any </a:t>
            </a:r>
            <a:r>
              <a:rPr lang="en-US" altLang="ko-KR" dirty="0" smtClean="0">
                <a:ea typeface="굴림" pitchFamily="50" charset="-127"/>
                <a:cs typeface="Calibri" pitchFamily="34" charset="0"/>
              </a:rPr>
              <a:t>home system on the market, </a:t>
            </a:r>
            <a:r>
              <a:rPr lang="en-US" altLang="ko-KR" dirty="0">
                <a:ea typeface="굴림" pitchFamily="50" charset="-127"/>
                <a:cs typeface="Calibri" pitchFamily="34" charset="0"/>
              </a:rPr>
              <a:t>with a pH ranging from 9 to </a:t>
            </a:r>
            <a:r>
              <a:rPr lang="en-US" altLang="ko-KR" dirty="0" smtClean="0">
                <a:ea typeface="굴림" pitchFamily="50" charset="-127"/>
                <a:cs typeface="Calibri" pitchFamily="34" charset="0"/>
              </a:rPr>
              <a:t>10.</a:t>
            </a:r>
          </a:p>
          <a:p>
            <a:pPr algn="just"/>
            <a:endParaRPr lang="en-US" altLang="ko-KR" sz="2000" dirty="0">
              <a:ea typeface="굴림" pitchFamily="50" charset="-127"/>
              <a:cs typeface="Calibri" pitchFamily="34" charset="0"/>
            </a:endParaRPr>
          </a:p>
          <a:p>
            <a:pPr algn="ctr"/>
            <a:r>
              <a:rPr lang="en-US" altLang="ko-KR" sz="2000" b="1" dirty="0" smtClean="0">
                <a:ea typeface="굴림" pitchFamily="50" charset="-127"/>
                <a:cs typeface="Calibri" pitchFamily="34" charset="0"/>
              </a:rPr>
              <a:t>PRICING:</a:t>
            </a:r>
          </a:p>
          <a:p>
            <a:pPr algn="just"/>
            <a:endParaRPr lang="en-US" altLang="ko-KR" sz="1000" dirty="0" smtClean="0">
              <a:ea typeface="굴림" pitchFamily="50" charset="-127"/>
              <a:cs typeface="Calibri" pitchFamily="34" charset="0"/>
            </a:endParaRPr>
          </a:p>
          <a:p>
            <a:pPr algn="ctr"/>
            <a:r>
              <a:rPr lang="en-US" altLang="ko-KR" dirty="0" smtClean="0">
                <a:latin typeface="Calibri" panose="020F0502020204030204" pitchFamily="34" charset="0"/>
              </a:rPr>
              <a:t>Suggested Retail: </a:t>
            </a:r>
            <a:r>
              <a:rPr lang="en-US" altLang="ko-KR" b="1" dirty="0" smtClean="0">
                <a:latin typeface="Calibri" panose="020F0502020204030204" pitchFamily="34" charset="0"/>
              </a:rPr>
              <a:t>$999.00</a:t>
            </a:r>
          </a:p>
          <a:p>
            <a:pPr algn="ctr"/>
            <a:r>
              <a:rPr lang="en-US" altLang="ko-KR" dirty="0" smtClean="0">
                <a:latin typeface="Calibri" panose="020F0502020204030204" pitchFamily="34" charset="0"/>
                <a:ea typeface="굴림" pitchFamily="50" charset="-127"/>
              </a:rPr>
              <a:t>Special Price: </a:t>
            </a:r>
            <a:r>
              <a:rPr lang="en-US" altLang="ko-KR" b="1" dirty="0" smtClean="0">
                <a:latin typeface="Calibri" panose="020F0502020204030204" pitchFamily="34" charset="0"/>
                <a:ea typeface="굴림" pitchFamily="50" charset="-127"/>
              </a:rPr>
              <a:t>$499.00 </a:t>
            </a:r>
            <a:r>
              <a:rPr lang="en-US" altLang="ko-KR" dirty="0" smtClean="0">
                <a:latin typeface="Calibri" panose="020F0502020204030204" pitchFamily="34" charset="0"/>
                <a:ea typeface="굴림" pitchFamily="50" charset="-127"/>
              </a:rPr>
              <a:t>(FOB Buena Park, CA, USA)</a:t>
            </a:r>
            <a:endParaRPr lang="en-US" altLang="ko-KR" dirty="0">
              <a:latin typeface="Calibri" panose="020F0502020204030204" pitchFamily="34" charset="0"/>
              <a:ea typeface="굴림" pitchFamily="50" charset="-127"/>
            </a:endParaRPr>
          </a:p>
        </p:txBody>
      </p:sp>
      <p:sp>
        <p:nvSpPr>
          <p:cNvPr id="15" name="Text Box 6" descr="Water droplets"/>
          <p:cNvSpPr txBox="1">
            <a:spLocks noChangeArrowheads="1"/>
          </p:cNvSpPr>
          <p:nvPr/>
        </p:nvSpPr>
        <p:spPr bwMode="auto">
          <a:xfrm>
            <a:off x="381000" y="381000"/>
            <a:ext cx="8077200" cy="1077218"/>
          </a:xfrm>
          <a:prstGeom prst="rect">
            <a:avLst/>
          </a:prstGeom>
          <a:blipFill dpi="0" rotWithShape="1">
            <a:blip r:embed="rId3" cstate="print"/>
            <a:srcRect/>
            <a:tile tx="0" ty="0" sx="100000" sy="100000" flip="none" algn="tl"/>
          </a:blipFill>
          <a:ln w="9525">
            <a:noFill/>
            <a:miter lim="800000"/>
            <a:headEnd/>
            <a:tailEnd/>
          </a:ln>
          <a:effectLst>
            <a:outerShdw dist="107763" dir="2700000" algn="ctr" rotWithShape="0">
              <a:schemeClr val="bg2">
                <a:alpha val="50000"/>
              </a:schemeClr>
            </a:outerShdw>
          </a:effectLst>
        </p:spPr>
        <p:txBody>
          <a:bodyPr wrap="square">
            <a:spAutoFit/>
          </a:bodyPr>
          <a:lstStyle/>
          <a:p>
            <a:pPr algn="ctr">
              <a:defRPr/>
            </a:pPr>
            <a:r>
              <a:rPr lang="en-US" altLang="ko-KR" sz="3200" b="1" dirty="0" smtClean="0">
                <a:ea typeface="굴림" pitchFamily="50" charset="-127"/>
              </a:rPr>
              <a:t>AQUA 9+ Home System Summary and </a:t>
            </a:r>
          </a:p>
          <a:p>
            <a:pPr algn="ctr">
              <a:defRPr/>
            </a:pPr>
            <a:r>
              <a:rPr lang="en-US" altLang="ko-KR" sz="3200" b="1" dirty="0" smtClean="0">
                <a:ea typeface="굴림" pitchFamily="50" charset="-127"/>
              </a:rPr>
              <a:t>Special </a:t>
            </a:r>
            <a:r>
              <a:rPr lang="en-US" altLang="ko-KR" sz="3200" b="1" dirty="0" smtClean="0">
                <a:ea typeface="굴림" pitchFamily="50" charset="-127"/>
              </a:rPr>
              <a:t>Pricing</a:t>
            </a:r>
            <a:endParaRPr lang="en-US" altLang="ko-KR" sz="3200" b="1" dirty="0">
              <a:ea typeface="굴림" pitchFamily="50" charset="-127"/>
            </a:endParaRPr>
          </a:p>
        </p:txBody>
      </p:sp>
    </p:spTree>
    <p:extLst>
      <p:ext uri="{BB962C8B-B14F-4D97-AF65-F5344CB8AC3E}">
        <p14:creationId xmlns:p14="http://schemas.microsoft.com/office/powerpoint/2010/main" val="27467111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3560"/>
                                        </p:tgtEl>
                                        <p:attrNameLst>
                                          <p:attrName>style.visibility</p:attrName>
                                        </p:attrNameLst>
                                      </p:cBhvr>
                                      <p:to>
                                        <p:strVal val="visible"/>
                                      </p:to>
                                    </p:set>
                                    <p:animEffect transition="in" filter="box(in)">
                                      <p:cBhvr>
                                        <p:cTn id="7" dur="500"/>
                                        <p:tgtEl>
                                          <p:spTgt spid="235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0" grpId="0"/>
    </p:bldLst>
  </p:timing>
</p:sld>
</file>

<file path=ppt/theme/theme1.xml><?xml version="1.0" encoding="utf-8"?>
<a:theme xmlns:a="http://schemas.openxmlformats.org/drawingml/2006/main" name="GreenWave_BusDesignSlides">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1406B6EB-8CCB-429C-9D3B-EA09378A397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GreenWave_BusDesignSlides</Template>
  <TotalTime>3519</TotalTime>
  <Words>643</Words>
  <Application>Microsoft Office PowerPoint</Application>
  <PresentationFormat>On-screen Show (4:3)</PresentationFormat>
  <Paragraphs>107</Paragraphs>
  <Slides>9</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맑은 고딕</vt:lpstr>
      <vt:lpstr>Arial</vt:lpstr>
      <vt:lpstr>Calibri</vt:lpstr>
      <vt:lpstr>굴림</vt:lpstr>
      <vt:lpstr>굴림</vt:lpstr>
      <vt:lpstr>Times New Roman</vt:lpstr>
      <vt:lpstr>GreenWave_BusDesignSlides</vt:lpstr>
      <vt:lpstr>Aqua 9+ Beverage Co. Product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Aqua 9+ Company Presentation</dc:title>
  <dc:creator>Eunmi</dc:creator>
  <cp:lastModifiedBy>Mary</cp:lastModifiedBy>
  <cp:revision>247</cp:revision>
  <dcterms:created xsi:type="dcterms:W3CDTF">2013-10-31T18:52:54Z</dcterms:created>
  <dcterms:modified xsi:type="dcterms:W3CDTF">2019-08-12T21:52:35Z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TC103853789990</vt:lpwstr>
  </property>
</Properties>
</file>